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1" r:id="rId6"/>
    <p:sldId id="262" r:id="rId7"/>
    <p:sldId id="263" r:id="rId8"/>
    <p:sldId id="264" r:id="rId9"/>
    <p:sldId id="266" r:id="rId10"/>
    <p:sldId id="267" r:id="rId11"/>
    <p:sldId id="268" r:id="rId12"/>
    <p:sldId id="269" r:id="rId1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92" autoAdjust="0"/>
    <p:restoredTop sz="94660"/>
  </p:normalViewPr>
  <p:slideViewPr>
    <p:cSldViewPr>
      <p:cViewPr varScale="1">
        <p:scale>
          <a:sx n="69" d="100"/>
          <a:sy n="69" d="100"/>
        </p:scale>
        <p:origin x="-5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914400" y="1901825"/>
            <a:ext cx="7772400" cy="1470025"/>
          </a:xfrm>
        </p:spPr>
        <p:txBody>
          <a:bodyPr/>
          <a:lstStyle>
            <a:lvl1pPr algn="ctr">
              <a:defRPr/>
            </a:lvl1pPr>
          </a:lstStyle>
          <a:p>
            <a:r>
              <a:rPr lang="sk-SK" smtClean="0"/>
              <a:t>Kliknite sem a upravte štýl predlohy nadpisov.</a:t>
            </a:r>
            <a:endParaRPr lang="en-US"/>
          </a:p>
        </p:txBody>
      </p:sp>
      <p:sp>
        <p:nvSpPr>
          <p:cNvPr id="14339" name="Rectangle 3"/>
          <p:cNvSpPr>
            <a:spLocks noGrp="1" noChangeArrowheads="1"/>
          </p:cNvSpPr>
          <p:nvPr>
            <p:ph type="subTitle" idx="1"/>
          </p:nvPr>
        </p:nvSpPr>
        <p:spPr>
          <a:xfrm>
            <a:off x="1600200" y="3657600"/>
            <a:ext cx="6400800" cy="1752600"/>
          </a:xfrm>
        </p:spPr>
        <p:txBody>
          <a:bodyPr/>
          <a:lstStyle>
            <a:lvl1pPr marL="0" indent="0" algn="ctr">
              <a:buFontTx/>
              <a:buNone/>
              <a:defRPr/>
            </a:lvl1pPr>
          </a:lstStyle>
          <a:p>
            <a:r>
              <a:rPr lang="sk-SK" smtClean="0"/>
              <a:t>Kliknite sem a upravte štýl predlohy podnadpisov.</a:t>
            </a:r>
            <a:endParaRPr lang="en-US"/>
          </a:p>
        </p:txBody>
      </p:sp>
      <p:sp>
        <p:nvSpPr>
          <p:cNvPr id="14340" name="Rectangle 4"/>
          <p:cNvSpPr>
            <a:spLocks noGrp="1" noChangeArrowheads="1"/>
          </p:cNvSpPr>
          <p:nvPr>
            <p:ph type="dt" sz="half" idx="2"/>
          </p:nvPr>
        </p:nvSpPr>
        <p:spPr/>
        <p:txBody>
          <a:bodyPr/>
          <a:lstStyle>
            <a:lvl1pPr>
              <a:defRPr/>
            </a:lvl1pPr>
          </a:lstStyle>
          <a:p>
            <a:fld id="{434DC86D-69C5-4795-A4F7-29F0194380C5}" type="datetimeFigureOut">
              <a:rPr lang="sk-SK" smtClean="0"/>
              <a:pPr/>
              <a:t>26/05/2011</a:t>
            </a:fld>
            <a:endParaRPr lang="sk-SK"/>
          </a:p>
        </p:txBody>
      </p:sp>
      <p:sp>
        <p:nvSpPr>
          <p:cNvPr id="14341" name="Rectangle 5"/>
          <p:cNvSpPr>
            <a:spLocks noGrp="1" noChangeArrowheads="1"/>
          </p:cNvSpPr>
          <p:nvPr>
            <p:ph type="ftr" sz="quarter" idx="3"/>
          </p:nvPr>
        </p:nvSpPr>
        <p:spPr/>
        <p:txBody>
          <a:bodyPr/>
          <a:lstStyle>
            <a:lvl1pPr>
              <a:defRPr/>
            </a:lvl1pPr>
          </a:lstStyle>
          <a:p>
            <a:endParaRPr lang="sk-SK"/>
          </a:p>
        </p:txBody>
      </p:sp>
      <p:sp>
        <p:nvSpPr>
          <p:cNvPr id="14342" name="Rectangle 6"/>
          <p:cNvSpPr>
            <a:spLocks noGrp="1" noChangeArrowheads="1"/>
          </p:cNvSpPr>
          <p:nvPr>
            <p:ph type="sldNum" sz="quarter" idx="4"/>
          </p:nvPr>
        </p:nvSpPr>
        <p:spPr/>
        <p:txBody>
          <a:bodyPr/>
          <a:lstStyle>
            <a:lvl1pPr>
              <a:defRPr/>
            </a:lvl1pPr>
          </a:lstStyle>
          <a:p>
            <a:fld id="{3B215CB7-7FF3-4918-8F2D-48741BCACB6E}" type="slidenum">
              <a:rPr lang="sk-SK" smtClean="0"/>
              <a:pPr/>
              <a:t>‹#›</a:t>
            </a:fld>
            <a:endParaRPr lang="sk-SK"/>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fld id="{434DC86D-69C5-4795-A4F7-29F0194380C5}" type="datetimeFigureOut">
              <a:rPr lang="sk-SK" smtClean="0"/>
              <a:pPr/>
              <a:t>26/05/2011</a:t>
            </a:fld>
            <a:endParaRPr lang="sk-SK"/>
          </a:p>
        </p:txBody>
      </p:sp>
      <p:sp>
        <p:nvSpPr>
          <p:cNvPr id="5" name="Zástupný symbol päty 4"/>
          <p:cNvSpPr>
            <a:spLocks noGrp="1"/>
          </p:cNvSpPr>
          <p:nvPr>
            <p:ph type="ftr" sz="quarter" idx="11"/>
          </p:nvPr>
        </p:nvSpPr>
        <p:spPr/>
        <p:txBody>
          <a:bodyPr/>
          <a:lstStyle>
            <a:lvl1pPr>
              <a:defRPr/>
            </a:lvl1pPr>
          </a:lstStyle>
          <a:p>
            <a:endParaRPr lang="sk-SK"/>
          </a:p>
        </p:txBody>
      </p:sp>
      <p:sp>
        <p:nvSpPr>
          <p:cNvPr id="6" name="Zástupný symbol čísla snímky 5"/>
          <p:cNvSpPr>
            <a:spLocks noGrp="1"/>
          </p:cNvSpPr>
          <p:nvPr>
            <p:ph type="sldNum" sz="quarter" idx="12"/>
          </p:nvPr>
        </p:nvSpPr>
        <p:spPr/>
        <p:txBody>
          <a:bodyPr/>
          <a:lstStyle>
            <a:lvl1pPr>
              <a:defRPr/>
            </a:lvl1pPr>
          </a:lstStyle>
          <a:p>
            <a:fld id="{3B215CB7-7FF3-4918-8F2D-48741BCACB6E}" type="slidenum">
              <a:rPr lang="sk-SK" smtClean="0"/>
              <a:pPr/>
              <a:t>‹#›</a:t>
            </a:fld>
            <a:endParaRPr lang="sk-SK"/>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8580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6858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fld id="{434DC86D-69C5-4795-A4F7-29F0194380C5}" type="datetimeFigureOut">
              <a:rPr lang="sk-SK" smtClean="0"/>
              <a:pPr/>
              <a:t>26/05/2011</a:t>
            </a:fld>
            <a:endParaRPr lang="sk-SK"/>
          </a:p>
        </p:txBody>
      </p:sp>
      <p:sp>
        <p:nvSpPr>
          <p:cNvPr id="5" name="Zástupný symbol päty 4"/>
          <p:cNvSpPr>
            <a:spLocks noGrp="1"/>
          </p:cNvSpPr>
          <p:nvPr>
            <p:ph type="ftr" sz="quarter" idx="11"/>
          </p:nvPr>
        </p:nvSpPr>
        <p:spPr/>
        <p:txBody>
          <a:bodyPr/>
          <a:lstStyle>
            <a:lvl1pPr>
              <a:defRPr/>
            </a:lvl1pPr>
          </a:lstStyle>
          <a:p>
            <a:endParaRPr lang="sk-SK"/>
          </a:p>
        </p:txBody>
      </p:sp>
      <p:sp>
        <p:nvSpPr>
          <p:cNvPr id="6" name="Zástupný symbol čísla snímky 5"/>
          <p:cNvSpPr>
            <a:spLocks noGrp="1"/>
          </p:cNvSpPr>
          <p:nvPr>
            <p:ph type="sldNum" sz="quarter" idx="12"/>
          </p:nvPr>
        </p:nvSpPr>
        <p:spPr/>
        <p:txBody>
          <a:bodyPr/>
          <a:lstStyle>
            <a:lvl1pPr>
              <a:defRPr/>
            </a:lvl1pPr>
          </a:lstStyle>
          <a:p>
            <a:fld id="{3B215CB7-7FF3-4918-8F2D-48741BCACB6E}" type="slidenum">
              <a:rPr lang="sk-SK" smtClean="0"/>
              <a:pPr/>
              <a:t>‹#›</a:t>
            </a:fld>
            <a:endParaRPr lang="sk-SK"/>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fld id="{434DC86D-69C5-4795-A4F7-29F0194380C5}" type="datetimeFigureOut">
              <a:rPr lang="sk-SK" smtClean="0"/>
              <a:pPr/>
              <a:t>26/05/2011</a:t>
            </a:fld>
            <a:endParaRPr lang="sk-SK"/>
          </a:p>
        </p:txBody>
      </p:sp>
      <p:sp>
        <p:nvSpPr>
          <p:cNvPr id="5" name="Zástupný symbol päty 4"/>
          <p:cNvSpPr>
            <a:spLocks noGrp="1"/>
          </p:cNvSpPr>
          <p:nvPr>
            <p:ph type="ftr" sz="quarter" idx="11"/>
          </p:nvPr>
        </p:nvSpPr>
        <p:spPr/>
        <p:txBody>
          <a:bodyPr/>
          <a:lstStyle>
            <a:lvl1pPr>
              <a:defRPr/>
            </a:lvl1pPr>
          </a:lstStyle>
          <a:p>
            <a:endParaRPr lang="sk-SK"/>
          </a:p>
        </p:txBody>
      </p:sp>
      <p:sp>
        <p:nvSpPr>
          <p:cNvPr id="6" name="Zástupný symbol čísla snímky 5"/>
          <p:cNvSpPr>
            <a:spLocks noGrp="1"/>
          </p:cNvSpPr>
          <p:nvPr>
            <p:ph type="sldNum" sz="quarter" idx="12"/>
          </p:nvPr>
        </p:nvSpPr>
        <p:spPr/>
        <p:txBody>
          <a:bodyPr/>
          <a:lstStyle>
            <a:lvl1pPr>
              <a:defRPr/>
            </a:lvl1pPr>
          </a:lstStyle>
          <a:p>
            <a:fld id="{3B215CB7-7FF3-4918-8F2D-48741BCACB6E}" type="slidenum">
              <a:rPr lang="sk-SK" smtClean="0"/>
              <a:pPr/>
              <a:t>‹#›</a:t>
            </a:fld>
            <a:endParaRPr lang="sk-SK"/>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lvl1pPr>
              <a:defRPr/>
            </a:lvl1pPr>
          </a:lstStyle>
          <a:p>
            <a:fld id="{434DC86D-69C5-4795-A4F7-29F0194380C5}" type="datetimeFigureOut">
              <a:rPr lang="sk-SK" smtClean="0"/>
              <a:pPr/>
              <a:t>26/05/2011</a:t>
            </a:fld>
            <a:endParaRPr lang="sk-SK"/>
          </a:p>
        </p:txBody>
      </p:sp>
      <p:sp>
        <p:nvSpPr>
          <p:cNvPr id="5" name="Zástupný symbol päty 4"/>
          <p:cNvSpPr>
            <a:spLocks noGrp="1"/>
          </p:cNvSpPr>
          <p:nvPr>
            <p:ph type="ftr" sz="quarter" idx="11"/>
          </p:nvPr>
        </p:nvSpPr>
        <p:spPr/>
        <p:txBody>
          <a:bodyPr/>
          <a:lstStyle>
            <a:lvl1pPr>
              <a:defRPr/>
            </a:lvl1pPr>
          </a:lstStyle>
          <a:p>
            <a:endParaRPr lang="sk-SK"/>
          </a:p>
        </p:txBody>
      </p:sp>
      <p:sp>
        <p:nvSpPr>
          <p:cNvPr id="6" name="Zástupný symbol čísla snímky 5"/>
          <p:cNvSpPr>
            <a:spLocks noGrp="1"/>
          </p:cNvSpPr>
          <p:nvPr>
            <p:ph type="sldNum" sz="quarter" idx="12"/>
          </p:nvPr>
        </p:nvSpPr>
        <p:spPr/>
        <p:txBody>
          <a:bodyPr/>
          <a:lstStyle>
            <a:lvl1pPr>
              <a:defRPr/>
            </a:lvl1pPr>
          </a:lstStyle>
          <a:p>
            <a:fld id="{3B215CB7-7FF3-4918-8F2D-48741BCACB6E}" type="slidenum">
              <a:rPr lang="sk-SK" smtClean="0"/>
              <a:pPr/>
              <a:t>‹#›</a:t>
            </a:fld>
            <a:endParaRPr lang="sk-SK"/>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lvl1pPr>
              <a:defRPr/>
            </a:lvl1pPr>
          </a:lstStyle>
          <a:p>
            <a:fld id="{434DC86D-69C5-4795-A4F7-29F0194380C5}" type="datetimeFigureOut">
              <a:rPr lang="sk-SK" smtClean="0"/>
              <a:pPr/>
              <a:t>26/05/2011</a:t>
            </a:fld>
            <a:endParaRPr lang="sk-SK"/>
          </a:p>
        </p:txBody>
      </p:sp>
      <p:sp>
        <p:nvSpPr>
          <p:cNvPr id="6" name="Zástupný symbol päty 5"/>
          <p:cNvSpPr>
            <a:spLocks noGrp="1"/>
          </p:cNvSpPr>
          <p:nvPr>
            <p:ph type="ftr" sz="quarter" idx="11"/>
          </p:nvPr>
        </p:nvSpPr>
        <p:spPr/>
        <p:txBody>
          <a:bodyPr/>
          <a:lstStyle>
            <a:lvl1pPr>
              <a:defRPr/>
            </a:lvl1pPr>
          </a:lstStyle>
          <a:p>
            <a:endParaRPr lang="sk-SK"/>
          </a:p>
        </p:txBody>
      </p:sp>
      <p:sp>
        <p:nvSpPr>
          <p:cNvPr id="7" name="Zástupný symbol čísla snímky 6"/>
          <p:cNvSpPr>
            <a:spLocks noGrp="1"/>
          </p:cNvSpPr>
          <p:nvPr>
            <p:ph type="sldNum" sz="quarter" idx="12"/>
          </p:nvPr>
        </p:nvSpPr>
        <p:spPr/>
        <p:txBody>
          <a:bodyPr/>
          <a:lstStyle>
            <a:lvl1pPr>
              <a:defRPr/>
            </a:lvl1pPr>
          </a:lstStyle>
          <a:p>
            <a:fld id="{3B215CB7-7FF3-4918-8F2D-48741BCACB6E}" type="slidenum">
              <a:rPr lang="sk-SK" smtClean="0"/>
              <a:pPr/>
              <a:t>‹#›</a:t>
            </a:fld>
            <a:endParaRPr lang="sk-SK"/>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lvl1pPr>
              <a:defRPr/>
            </a:lvl1pPr>
          </a:lstStyle>
          <a:p>
            <a:fld id="{434DC86D-69C5-4795-A4F7-29F0194380C5}" type="datetimeFigureOut">
              <a:rPr lang="sk-SK" smtClean="0"/>
              <a:pPr/>
              <a:t>26/05/2011</a:t>
            </a:fld>
            <a:endParaRPr lang="sk-SK"/>
          </a:p>
        </p:txBody>
      </p:sp>
      <p:sp>
        <p:nvSpPr>
          <p:cNvPr id="8" name="Zástupný symbol päty 7"/>
          <p:cNvSpPr>
            <a:spLocks noGrp="1"/>
          </p:cNvSpPr>
          <p:nvPr>
            <p:ph type="ftr" sz="quarter" idx="11"/>
          </p:nvPr>
        </p:nvSpPr>
        <p:spPr/>
        <p:txBody>
          <a:bodyPr/>
          <a:lstStyle>
            <a:lvl1pPr>
              <a:defRPr/>
            </a:lvl1pPr>
          </a:lstStyle>
          <a:p>
            <a:endParaRPr lang="sk-SK"/>
          </a:p>
        </p:txBody>
      </p:sp>
      <p:sp>
        <p:nvSpPr>
          <p:cNvPr id="9" name="Zástupný symbol čísla snímky 8"/>
          <p:cNvSpPr>
            <a:spLocks noGrp="1"/>
          </p:cNvSpPr>
          <p:nvPr>
            <p:ph type="sldNum" sz="quarter" idx="12"/>
          </p:nvPr>
        </p:nvSpPr>
        <p:spPr/>
        <p:txBody>
          <a:bodyPr/>
          <a:lstStyle>
            <a:lvl1pPr>
              <a:defRPr/>
            </a:lvl1pPr>
          </a:lstStyle>
          <a:p>
            <a:fld id="{3B215CB7-7FF3-4918-8F2D-48741BCACB6E}" type="slidenum">
              <a:rPr lang="sk-SK" smtClean="0"/>
              <a:pPr/>
              <a:t>‹#›</a:t>
            </a:fld>
            <a:endParaRPr lang="sk-SK"/>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lvl1pPr>
              <a:defRPr/>
            </a:lvl1pPr>
          </a:lstStyle>
          <a:p>
            <a:fld id="{434DC86D-69C5-4795-A4F7-29F0194380C5}" type="datetimeFigureOut">
              <a:rPr lang="sk-SK" smtClean="0"/>
              <a:pPr/>
              <a:t>26/05/2011</a:t>
            </a:fld>
            <a:endParaRPr lang="sk-SK"/>
          </a:p>
        </p:txBody>
      </p:sp>
      <p:sp>
        <p:nvSpPr>
          <p:cNvPr id="4" name="Zástupný symbol päty 3"/>
          <p:cNvSpPr>
            <a:spLocks noGrp="1"/>
          </p:cNvSpPr>
          <p:nvPr>
            <p:ph type="ftr" sz="quarter" idx="11"/>
          </p:nvPr>
        </p:nvSpPr>
        <p:spPr/>
        <p:txBody>
          <a:bodyPr/>
          <a:lstStyle>
            <a:lvl1pPr>
              <a:defRPr/>
            </a:lvl1pPr>
          </a:lstStyle>
          <a:p>
            <a:endParaRPr lang="sk-SK"/>
          </a:p>
        </p:txBody>
      </p:sp>
      <p:sp>
        <p:nvSpPr>
          <p:cNvPr id="5" name="Zástupný symbol čísla snímky 4"/>
          <p:cNvSpPr>
            <a:spLocks noGrp="1"/>
          </p:cNvSpPr>
          <p:nvPr>
            <p:ph type="sldNum" sz="quarter" idx="12"/>
          </p:nvPr>
        </p:nvSpPr>
        <p:spPr/>
        <p:txBody>
          <a:bodyPr/>
          <a:lstStyle>
            <a:lvl1pPr>
              <a:defRPr/>
            </a:lvl1pPr>
          </a:lstStyle>
          <a:p>
            <a:fld id="{3B215CB7-7FF3-4918-8F2D-48741BCACB6E}" type="slidenum">
              <a:rPr lang="sk-SK" smtClean="0"/>
              <a:pPr/>
              <a:t>‹#›</a:t>
            </a:fld>
            <a:endParaRPr lang="sk-SK"/>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lvl1pPr>
              <a:defRPr/>
            </a:lvl1pPr>
          </a:lstStyle>
          <a:p>
            <a:fld id="{434DC86D-69C5-4795-A4F7-29F0194380C5}" type="datetimeFigureOut">
              <a:rPr lang="sk-SK" smtClean="0"/>
              <a:pPr/>
              <a:t>26/05/2011</a:t>
            </a:fld>
            <a:endParaRPr lang="sk-SK"/>
          </a:p>
        </p:txBody>
      </p:sp>
      <p:sp>
        <p:nvSpPr>
          <p:cNvPr id="3" name="Zástupný symbol päty 2"/>
          <p:cNvSpPr>
            <a:spLocks noGrp="1"/>
          </p:cNvSpPr>
          <p:nvPr>
            <p:ph type="ftr" sz="quarter" idx="11"/>
          </p:nvPr>
        </p:nvSpPr>
        <p:spPr/>
        <p:txBody>
          <a:bodyPr/>
          <a:lstStyle>
            <a:lvl1pPr>
              <a:defRPr/>
            </a:lvl1pPr>
          </a:lstStyle>
          <a:p>
            <a:endParaRPr lang="sk-SK"/>
          </a:p>
        </p:txBody>
      </p:sp>
      <p:sp>
        <p:nvSpPr>
          <p:cNvPr id="4" name="Zástupný symbol čísla snímky 3"/>
          <p:cNvSpPr>
            <a:spLocks noGrp="1"/>
          </p:cNvSpPr>
          <p:nvPr>
            <p:ph type="sldNum" sz="quarter" idx="12"/>
          </p:nvPr>
        </p:nvSpPr>
        <p:spPr/>
        <p:txBody>
          <a:bodyPr/>
          <a:lstStyle>
            <a:lvl1pPr>
              <a:defRPr/>
            </a:lvl1pPr>
          </a:lstStyle>
          <a:p>
            <a:fld id="{3B215CB7-7FF3-4918-8F2D-48741BCACB6E}" type="slidenum">
              <a:rPr lang="sk-SK" smtClean="0"/>
              <a:pPr/>
              <a:t>‹#›</a:t>
            </a:fld>
            <a:endParaRPr lang="sk-SK"/>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lvl1pPr>
              <a:defRPr/>
            </a:lvl1pPr>
          </a:lstStyle>
          <a:p>
            <a:fld id="{434DC86D-69C5-4795-A4F7-29F0194380C5}" type="datetimeFigureOut">
              <a:rPr lang="sk-SK" smtClean="0"/>
              <a:pPr/>
              <a:t>26/05/2011</a:t>
            </a:fld>
            <a:endParaRPr lang="sk-SK"/>
          </a:p>
        </p:txBody>
      </p:sp>
      <p:sp>
        <p:nvSpPr>
          <p:cNvPr id="6" name="Zástupný symbol päty 5"/>
          <p:cNvSpPr>
            <a:spLocks noGrp="1"/>
          </p:cNvSpPr>
          <p:nvPr>
            <p:ph type="ftr" sz="quarter" idx="11"/>
          </p:nvPr>
        </p:nvSpPr>
        <p:spPr/>
        <p:txBody>
          <a:bodyPr/>
          <a:lstStyle>
            <a:lvl1pPr>
              <a:defRPr/>
            </a:lvl1pPr>
          </a:lstStyle>
          <a:p>
            <a:endParaRPr lang="sk-SK"/>
          </a:p>
        </p:txBody>
      </p:sp>
      <p:sp>
        <p:nvSpPr>
          <p:cNvPr id="7" name="Zástupný symbol čísla snímky 6"/>
          <p:cNvSpPr>
            <a:spLocks noGrp="1"/>
          </p:cNvSpPr>
          <p:nvPr>
            <p:ph type="sldNum" sz="quarter" idx="12"/>
          </p:nvPr>
        </p:nvSpPr>
        <p:spPr/>
        <p:txBody>
          <a:bodyPr/>
          <a:lstStyle>
            <a:lvl1pPr>
              <a:defRPr/>
            </a:lvl1pPr>
          </a:lstStyle>
          <a:p>
            <a:fld id="{3B215CB7-7FF3-4918-8F2D-48741BCACB6E}" type="slidenum">
              <a:rPr lang="sk-SK" smtClean="0"/>
              <a:pPr/>
              <a:t>‹#›</a:t>
            </a:fld>
            <a:endParaRPr lang="sk-SK"/>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lvl1pPr>
              <a:defRPr/>
            </a:lvl1pPr>
          </a:lstStyle>
          <a:p>
            <a:fld id="{434DC86D-69C5-4795-A4F7-29F0194380C5}" type="datetimeFigureOut">
              <a:rPr lang="sk-SK" smtClean="0"/>
              <a:pPr/>
              <a:t>26/05/2011</a:t>
            </a:fld>
            <a:endParaRPr lang="sk-SK"/>
          </a:p>
        </p:txBody>
      </p:sp>
      <p:sp>
        <p:nvSpPr>
          <p:cNvPr id="6" name="Zástupný symbol päty 5"/>
          <p:cNvSpPr>
            <a:spLocks noGrp="1"/>
          </p:cNvSpPr>
          <p:nvPr>
            <p:ph type="ftr" sz="quarter" idx="11"/>
          </p:nvPr>
        </p:nvSpPr>
        <p:spPr/>
        <p:txBody>
          <a:bodyPr/>
          <a:lstStyle>
            <a:lvl1pPr>
              <a:defRPr/>
            </a:lvl1pPr>
          </a:lstStyle>
          <a:p>
            <a:endParaRPr lang="sk-SK"/>
          </a:p>
        </p:txBody>
      </p:sp>
      <p:sp>
        <p:nvSpPr>
          <p:cNvPr id="7" name="Zástupný symbol čísla snímky 6"/>
          <p:cNvSpPr>
            <a:spLocks noGrp="1"/>
          </p:cNvSpPr>
          <p:nvPr>
            <p:ph type="sldNum" sz="quarter" idx="12"/>
          </p:nvPr>
        </p:nvSpPr>
        <p:spPr/>
        <p:txBody>
          <a:bodyPr/>
          <a:lstStyle>
            <a:lvl1pPr>
              <a:defRPr/>
            </a:lvl1pPr>
          </a:lstStyle>
          <a:p>
            <a:fld id="{3B215CB7-7FF3-4918-8F2D-48741BCACB6E}" type="slidenum">
              <a:rPr lang="sk-SK" smtClean="0"/>
              <a:pPr/>
              <a:t>‹#›</a:t>
            </a:fld>
            <a:endParaRPr lang="sk-SK"/>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sk-SK" smtClean="0"/>
              <a:t>Kliknite sem a upravte štýl predlohy nadpisov.</a:t>
            </a:r>
            <a:endParaRPr lang="en-US" smtClean="0"/>
          </a:p>
        </p:txBody>
      </p:sp>
      <p:sp>
        <p:nvSpPr>
          <p:cNvPr id="1027" name="Rectangle 3"/>
          <p:cNvSpPr>
            <a:spLocks noGrp="1" noChangeArrowheads="1"/>
          </p:cNvSpPr>
          <p:nvPr>
            <p:ph type="body" idx="1"/>
          </p:nvPr>
        </p:nvSpPr>
        <p:spPr bwMode="auto">
          <a:xfrm>
            <a:off x="6858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34DC86D-69C5-4795-A4F7-29F0194380C5}" type="datetimeFigureOut">
              <a:rPr lang="sk-SK" smtClean="0"/>
              <a:pPr/>
              <a:t>26/05/2011</a:t>
            </a:fld>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B215CB7-7FF3-4918-8F2D-48741BCACB6E}"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dissolve/>
  </p:transition>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cs typeface="Arial" charset="0"/>
        </a:defRPr>
      </a:lvl2pPr>
      <a:lvl3pPr algn="l" rtl="0" eaLnBrk="1" fontAlgn="base" hangingPunct="1">
        <a:spcBef>
          <a:spcPct val="0"/>
        </a:spcBef>
        <a:spcAft>
          <a:spcPct val="0"/>
        </a:spcAft>
        <a:defRPr sz="4400">
          <a:solidFill>
            <a:schemeClr val="tx2"/>
          </a:solidFill>
          <a:latin typeface="Arial" charset="0"/>
          <a:cs typeface="Arial" charset="0"/>
        </a:defRPr>
      </a:lvl3pPr>
      <a:lvl4pPr algn="l" rtl="0" eaLnBrk="1" fontAlgn="base" hangingPunct="1">
        <a:spcBef>
          <a:spcPct val="0"/>
        </a:spcBef>
        <a:spcAft>
          <a:spcPct val="0"/>
        </a:spcAft>
        <a:defRPr sz="4400">
          <a:solidFill>
            <a:schemeClr val="tx2"/>
          </a:solidFill>
          <a:latin typeface="Arial" charset="0"/>
          <a:cs typeface="Arial" charset="0"/>
        </a:defRPr>
      </a:lvl4pPr>
      <a:lvl5pPr algn="l" rtl="0" eaLnBrk="1" fontAlgn="base" hangingPunct="1">
        <a:spcBef>
          <a:spcPct val="0"/>
        </a:spcBef>
        <a:spcAft>
          <a:spcPct val="0"/>
        </a:spcAft>
        <a:defRPr sz="4400">
          <a:solidFill>
            <a:schemeClr val="tx2"/>
          </a:solidFill>
          <a:latin typeface="Arial" charset="0"/>
          <a:cs typeface="Arial" charset="0"/>
        </a:defRPr>
      </a:lvl5pPr>
      <a:lvl6pPr marL="457200" algn="l" rtl="0" eaLnBrk="1" fontAlgn="base" hangingPunct="1">
        <a:spcBef>
          <a:spcPct val="0"/>
        </a:spcBef>
        <a:spcAft>
          <a:spcPct val="0"/>
        </a:spcAft>
        <a:defRPr sz="4400">
          <a:solidFill>
            <a:schemeClr val="tx2"/>
          </a:solidFill>
          <a:latin typeface="Arial" charset="0"/>
          <a:cs typeface="Arial" charset="0"/>
        </a:defRPr>
      </a:lvl6pPr>
      <a:lvl7pPr marL="914400" algn="l" rtl="0" eaLnBrk="1" fontAlgn="base" hangingPunct="1">
        <a:spcBef>
          <a:spcPct val="0"/>
        </a:spcBef>
        <a:spcAft>
          <a:spcPct val="0"/>
        </a:spcAft>
        <a:defRPr sz="4400">
          <a:solidFill>
            <a:schemeClr val="tx2"/>
          </a:solidFill>
          <a:latin typeface="Arial" charset="0"/>
          <a:cs typeface="Arial" charset="0"/>
        </a:defRPr>
      </a:lvl7pPr>
      <a:lvl8pPr marL="1371600" algn="l" rtl="0" eaLnBrk="1" fontAlgn="base" hangingPunct="1">
        <a:spcBef>
          <a:spcPct val="0"/>
        </a:spcBef>
        <a:spcAft>
          <a:spcPct val="0"/>
        </a:spcAft>
        <a:defRPr sz="4400">
          <a:solidFill>
            <a:schemeClr val="tx2"/>
          </a:solidFill>
          <a:latin typeface="Arial" charset="0"/>
          <a:cs typeface="Arial" charset="0"/>
        </a:defRPr>
      </a:lvl8pPr>
      <a:lvl9pPr marL="1828800" algn="l"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sk/" TargetMode="External"/><Relationship Id="rId2" Type="http://schemas.openxmlformats.org/officeDocument/2006/relationships/hyperlink" Target="http://www.zsgogolovato.edupage.org/"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928662" y="1071546"/>
            <a:ext cx="7786742" cy="3785652"/>
          </a:xfrm>
          <a:prstGeom prst="rect">
            <a:avLst/>
          </a:prstGeom>
          <a:noFill/>
        </p:spPr>
        <p:txBody>
          <a:bodyPr wrap="square" lIns="91440" tIns="45720" rIns="91440" bIns="45720">
            <a:spAutoFit/>
          </a:bodyPr>
          <a:lstStyle/>
          <a:p>
            <a:pPr algn="ctr"/>
            <a:r>
              <a:rPr lang="sk-SK"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a:rPr>
              <a:t>ZÁKLADNÁ ŠKOLA, GOGOĽOVA </a:t>
            </a:r>
          </a:p>
          <a:p>
            <a:pPr algn="ctr"/>
            <a:r>
              <a:rPr lang="sk-SK"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a:rPr>
              <a:t>2143/7, </a:t>
            </a:r>
          </a:p>
          <a:p>
            <a:pPr algn="ctr"/>
            <a:r>
              <a:rPr lang="sk-SK"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a:rPr>
              <a:t>TOPOĽČANY</a:t>
            </a:r>
            <a:endParaRPr lang="sk-SK"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a:endParaRPr>
          </a:p>
        </p:txBody>
      </p:sp>
      <p:sp>
        <p:nvSpPr>
          <p:cNvPr id="6" name="Obdĺžnik 5"/>
          <p:cNvSpPr/>
          <p:nvPr/>
        </p:nvSpPr>
        <p:spPr>
          <a:xfrm>
            <a:off x="1214414" y="6143644"/>
            <a:ext cx="7000924" cy="584775"/>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sk-SK"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rPr>
              <a:t>Lucia </a:t>
            </a:r>
            <a:r>
              <a:rPr lang="sk-SK" sz="32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rPr>
              <a:t>Cabajová</a:t>
            </a:r>
            <a:r>
              <a:rPr lang="sk-SK"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rPr>
              <a:t> VIII.A</a:t>
            </a:r>
            <a:endParaRPr lang="sk-SK"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5143504" y="714356"/>
            <a:ext cx="2473954" cy="830997"/>
          </a:xfrm>
          <a:prstGeom prst="rect">
            <a:avLst/>
          </a:prstGeom>
          <a:noFill/>
        </p:spPr>
        <p:txBody>
          <a:bodyPr wrap="square" lIns="91440" tIns="45720" rIns="91440" bIns="45720">
            <a:spAutoFit/>
          </a:bodyPr>
          <a:lstStyle/>
          <a:p>
            <a:pPr algn="ctr"/>
            <a:r>
              <a:rPr lang="sk-SK"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rPr>
              <a:t>JÚN</a:t>
            </a:r>
            <a:endParaRPr lang="sk-SK"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endParaRPr>
          </a:p>
        </p:txBody>
      </p:sp>
      <p:pic>
        <p:nvPicPr>
          <p:cNvPr id="5122" name="Picture 2"/>
          <p:cNvPicPr>
            <a:picLocks noChangeAspect="1" noChangeArrowheads="1"/>
          </p:cNvPicPr>
          <p:nvPr/>
        </p:nvPicPr>
        <p:blipFill>
          <a:blip r:embed="rId2"/>
          <a:srcRect/>
          <a:stretch>
            <a:fillRect/>
          </a:stretch>
        </p:blipFill>
        <p:spPr bwMode="auto">
          <a:xfrm rot="21287010">
            <a:off x="1025841" y="1347660"/>
            <a:ext cx="3034569" cy="2275927"/>
          </a:xfrm>
          <a:prstGeom prst="snip2DiagRect">
            <a:avLst/>
          </a:prstGeom>
          <a:solidFill>
            <a:srgbClr val="FFFFFF">
              <a:shade val="85000"/>
            </a:srgbClr>
          </a:solidFill>
          <a:ln w="88900" cap="sq">
            <a:solidFill>
              <a:srgbClr val="FFFFFF"/>
            </a:solidFill>
            <a:miter lim="800000"/>
          </a:ln>
          <a:effectLst>
            <a:glow rad="101600">
              <a:schemeClr val="accent4">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123" name="Picture 3"/>
          <p:cNvPicPr>
            <a:picLocks noChangeAspect="1" noChangeArrowheads="1"/>
          </p:cNvPicPr>
          <p:nvPr/>
        </p:nvPicPr>
        <p:blipFill>
          <a:blip r:embed="rId3"/>
          <a:srcRect/>
          <a:stretch>
            <a:fillRect/>
          </a:stretch>
        </p:blipFill>
        <p:spPr bwMode="auto">
          <a:xfrm rot="461044">
            <a:off x="1426494" y="3838904"/>
            <a:ext cx="3080760" cy="2310571"/>
          </a:xfrm>
          <a:prstGeom prst="snip2DiagRect">
            <a:avLst>
              <a:gd name="adj1" fmla="val 15204"/>
              <a:gd name="adj2" fmla="val 0"/>
            </a:avLst>
          </a:prstGeom>
          <a:solidFill>
            <a:srgbClr val="FFFFFF">
              <a:shade val="85000"/>
            </a:srgbClr>
          </a:solidFill>
          <a:ln w="88900" cap="sq">
            <a:solidFill>
              <a:srgbClr val="FFFFFF"/>
            </a:solidFill>
            <a:miter lim="800000"/>
          </a:ln>
          <a:effectLst>
            <a:glow rad="101600">
              <a:schemeClr val="accent4">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ovéPole 4"/>
          <p:cNvSpPr txBox="1"/>
          <p:nvPr/>
        </p:nvSpPr>
        <p:spPr>
          <a:xfrm>
            <a:off x="4429124" y="1571612"/>
            <a:ext cx="4357718" cy="2246769"/>
          </a:xfrm>
          <a:prstGeom prst="rect">
            <a:avLst/>
          </a:prstGeom>
          <a:noFill/>
        </p:spPr>
        <p:txBody>
          <a:bodyPr wrap="square" rtlCol="0">
            <a:spAutoFit/>
          </a:bodyPr>
          <a:lstStyle/>
          <a:p>
            <a:r>
              <a:rPr lang="sk-SK" sz="2000" dirty="0" smtClean="0"/>
              <a:t>Prvého júna sa naša škola premenila na jedno veľké ihrisko. Stalo sa to pri príležitosti  Medzinárodného dňa detí. Aj keď nám nevyšlo počasie, spoločne sme sa zabavili pri súťažiach na chodbách a v telocvični školy.</a:t>
            </a:r>
            <a:endParaRPr lang="cs-CZ" sz="2000" dirty="0"/>
          </a:p>
        </p:txBody>
      </p:sp>
      <p:sp>
        <p:nvSpPr>
          <p:cNvPr id="6" name="TextovéPole 5"/>
          <p:cNvSpPr txBox="1"/>
          <p:nvPr/>
        </p:nvSpPr>
        <p:spPr>
          <a:xfrm>
            <a:off x="5072066" y="4143380"/>
            <a:ext cx="3571900" cy="2246769"/>
          </a:xfrm>
          <a:prstGeom prst="rect">
            <a:avLst/>
          </a:prstGeom>
          <a:noFill/>
        </p:spPr>
        <p:txBody>
          <a:bodyPr wrap="square" rtlCol="0">
            <a:spAutoFit/>
          </a:bodyPr>
          <a:lstStyle/>
          <a:p>
            <a:r>
              <a:rPr lang="sk-SK" sz="2000" dirty="0" smtClean="0"/>
              <a:t>O deň neskôr sa na škole konala vedomostná súťaž žiakov - Bez ťaháka o... . Bola zameraná na všeobecné vedomosti detí. Tímu našej školy sa nakoniec podarilo vyhrať krásne tretie miesto. </a:t>
            </a:r>
            <a:endParaRPr lang="cs-CZ" sz="20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2000"/>
                                        <p:tgtEl>
                                          <p:spTgt spid="5122"/>
                                        </p:tgtEl>
                                      </p:cBhvr>
                                    </p:animEffect>
                                  </p:childTnLst>
                                </p:cTn>
                              </p:par>
                            </p:childTnLst>
                          </p:cTn>
                        </p:par>
                        <p:par>
                          <p:cTn id="18" fill="hold">
                            <p:stCondLst>
                              <p:cond delay="6000"/>
                            </p:stCondLst>
                            <p:childTnLst>
                              <p:par>
                                <p:cTn id="19" presetID="10" presetClass="entr" presetSubtype="0" fill="hold" nodeType="afterEffect">
                                  <p:stCondLst>
                                    <p:cond delay="0"/>
                                  </p:stCondLst>
                                  <p:childTnLst>
                                    <p:set>
                                      <p:cBhvr>
                                        <p:cTn id="20" dur="1" fill="hold">
                                          <p:stCondLst>
                                            <p:cond delay="0"/>
                                          </p:stCondLst>
                                        </p:cTn>
                                        <p:tgtEl>
                                          <p:spTgt spid="5123"/>
                                        </p:tgtEl>
                                        <p:attrNameLst>
                                          <p:attrName>style.visibility</p:attrName>
                                        </p:attrNameLst>
                                      </p:cBhvr>
                                      <p:to>
                                        <p:strVal val="visible"/>
                                      </p:to>
                                    </p:set>
                                    <p:animEffect transition="in" filter="fade">
                                      <p:cBhvr>
                                        <p:cTn id="21" dur="2000"/>
                                        <p:tgtEl>
                                          <p:spTgt spid="5123"/>
                                        </p:tgtEl>
                                      </p:cBhvr>
                                    </p:animEffect>
                                  </p:childTnLst>
                                </p:cTn>
                              </p:par>
                            </p:childTnLst>
                          </p:cTn>
                        </p:par>
                        <p:par>
                          <p:cTn id="22" fill="hold">
                            <p:stCondLst>
                              <p:cond delay="80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3"/>
          <p:cNvSpPr/>
          <p:nvPr/>
        </p:nvSpPr>
        <p:spPr>
          <a:xfrm>
            <a:off x="4000496" y="1643050"/>
            <a:ext cx="3714776" cy="1015663"/>
          </a:xfrm>
          <a:prstGeom prst="rect">
            <a:avLst/>
          </a:prstGeom>
          <a:noFill/>
        </p:spPr>
        <p:txBody>
          <a:bodyPr wrap="square" lIns="91440" tIns="45720" rIns="91440" bIns="45720">
            <a:spAutoFit/>
          </a:bodyPr>
          <a:lstStyle/>
          <a:p>
            <a:pPr algn="ctr"/>
            <a:r>
              <a:rPr lang="sk-SK"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rPr>
              <a:t>ZDROJE:</a:t>
            </a:r>
            <a:endParaRPr lang="sk-SK"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endParaRPr>
          </a:p>
        </p:txBody>
      </p:sp>
      <p:sp>
        <p:nvSpPr>
          <p:cNvPr id="6" name="TextovéPole 5">
            <a:hlinkClick r:id="rId2"/>
          </p:cNvPr>
          <p:cNvSpPr txBox="1"/>
          <p:nvPr/>
        </p:nvSpPr>
        <p:spPr>
          <a:xfrm>
            <a:off x="4143372" y="3357562"/>
            <a:ext cx="3429024" cy="707886"/>
          </a:xfrm>
          <a:prstGeom prst="rect">
            <a:avLst/>
          </a:prstGeom>
          <a:ln w="9525">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k-SK" sz="4000" dirty="0" smtClean="0">
                <a:hlinkClick r:id="rId2"/>
              </a:rPr>
              <a:t>Stránka školy</a:t>
            </a:r>
            <a:endParaRPr lang="cs-CZ" sz="4000" dirty="0"/>
          </a:p>
        </p:txBody>
      </p:sp>
      <p:sp>
        <p:nvSpPr>
          <p:cNvPr id="7" name="TextovéPole 6"/>
          <p:cNvSpPr txBox="1"/>
          <p:nvPr/>
        </p:nvSpPr>
        <p:spPr>
          <a:xfrm>
            <a:off x="4857752" y="4500570"/>
            <a:ext cx="1928826" cy="707886"/>
          </a:xfrm>
          <a:prstGeom prst="rect">
            <a:avLst/>
          </a:prstGeom>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sk-SK" sz="4000" dirty="0" err="1" smtClean="0">
                <a:hlinkClick r:id="rId3"/>
              </a:rPr>
              <a:t>Google</a:t>
            </a:r>
            <a:endParaRPr lang="cs-CZ" sz="4000" dirty="0"/>
          </a:p>
        </p:txBody>
      </p:sp>
      <p:pic>
        <p:nvPicPr>
          <p:cNvPr id="8" name="Obrázok 4" descr="logo skoly2.jpg"/>
          <p:cNvPicPr>
            <a:picLocks noChangeAspect="1"/>
          </p:cNvPicPr>
          <p:nvPr/>
        </p:nvPicPr>
        <p:blipFill>
          <a:blip r:embed="rId4" cstate="print"/>
          <a:stretch>
            <a:fillRect/>
          </a:stretch>
        </p:blipFill>
        <p:spPr>
          <a:xfrm rot="21225409">
            <a:off x="1000100" y="1142984"/>
            <a:ext cx="2286016" cy="2268871"/>
          </a:xfrm>
          <a:prstGeom prst="ellipse">
            <a:avLst/>
          </a:prstGeom>
          <a:ln w="63500" cap="rnd">
            <a:solidFill>
              <a:srgbClr val="333333"/>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style.rotation</p:attrName>
                                        </p:attrNameLst>
                                      </p:cBhvr>
                                      <p:tavLst>
                                        <p:tav tm="0">
                                          <p:val>
                                            <p:fltVal val="360"/>
                                          </p:val>
                                        </p:tav>
                                        <p:tav tm="100000">
                                          <p:val>
                                            <p:fltVal val="0"/>
                                          </p:val>
                                        </p:tav>
                                      </p:tavLst>
                                    </p:anim>
                                    <p:animEffect transition="in" filter="fade">
                                      <p:cBhvr>
                                        <p:cTn id="10" dur="2000"/>
                                        <p:tgtEl>
                                          <p:spTgt spid="8"/>
                                        </p:tgtEl>
                                      </p:cBhvr>
                                    </p:animEffect>
                                  </p:childTnLst>
                                </p:cTn>
                              </p:par>
                            </p:childTnLst>
                          </p:cTn>
                        </p:par>
                        <p:par>
                          <p:cTn id="11" fill="hold">
                            <p:stCondLst>
                              <p:cond delay="2000"/>
                            </p:stCondLst>
                            <p:childTnLst>
                              <p:par>
                                <p:cTn id="12" presetID="53"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par>
                          <p:cTn id="17" fill="hold">
                            <p:stCondLst>
                              <p:cond delay="4000"/>
                            </p:stCondLst>
                            <p:childTnLst>
                              <p:par>
                                <p:cTn id="18" presetID="47"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anim calcmode="lin" valueType="num">
                                      <p:cBhvr>
                                        <p:cTn id="21" dur="2000" fill="hold"/>
                                        <p:tgtEl>
                                          <p:spTgt spid="6"/>
                                        </p:tgtEl>
                                        <p:attrNameLst>
                                          <p:attrName>ppt_x</p:attrName>
                                        </p:attrNameLst>
                                      </p:cBhvr>
                                      <p:tavLst>
                                        <p:tav tm="0">
                                          <p:val>
                                            <p:strVal val="#ppt_x"/>
                                          </p:val>
                                        </p:tav>
                                        <p:tav tm="100000">
                                          <p:val>
                                            <p:strVal val="#ppt_x"/>
                                          </p:val>
                                        </p:tav>
                                      </p:tavLst>
                                    </p:anim>
                                    <p:anim calcmode="lin" valueType="num">
                                      <p:cBhvr>
                                        <p:cTn id="22" dur="2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6000"/>
                            </p:stCondLst>
                            <p:childTnLst>
                              <p:par>
                                <p:cTn id="24" presetID="47"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anim calcmode="lin" valueType="num">
                                      <p:cBhvr>
                                        <p:cTn id="27" dur="2000" fill="hold"/>
                                        <p:tgtEl>
                                          <p:spTgt spid="7"/>
                                        </p:tgtEl>
                                        <p:attrNameLst>
                                          <p:attrName>ppt_x</p:attrName>
                                        </p:attrNameLst>
                                      </p:cBhvr>
                                      <p:tavLst>
                                        <p:tav tm="0">
                                          <p:val>
                                            <p:strVal val="#ppt_x"/>
                                          </p:val>
                                        </p:tav>
                                        <p:tav tm="100000">
                                          <p:val>
                                            <p:strVal val="#ppt_x"/>
                                          </p:val>
                                        </p:tav>
                                      </p:tavLst>
                                    </p:anim>
                                    <p:anim calcmode="lin" valueType="num">
                                      <p:cBhvr>
                                        <p:cTn id="28"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3"/>
          <p:cNvSpPr/>
          <p:nvPr/>
        </p:nvSpPr>
        <p:spPr>
          <a:xfrm>
            <a:off x="1714480" y="2214554"/>
            <a:ext cx="6120680" cy="1938992"/>
          </a:xfrm>
          <a:prstGeom prst="rect">
            <a:avLst/>
          </a:prstGeom>
          <a:noFill/>
        </p:spPr>
        <p:txBody>
          <a:bodyPr wrap="square" lIns="91440" tIns="45720" rIns="91440" bIns="45720">
            <a:spAutoFit/>
          </a:bodyPr>
          <a:lstStyle/>
          <a:p>
            <a:pPr algn="ctr"/>
            <a:r>
              <a:rPr lang="sk-SK"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rPr>
              <a:t>ĎAKUJEM ZA POZORNOSŤ!</a:t>
            </a:r>
            <a:endParaRPr lang="sk-SK"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descr="logo skoly2.jpg"/>
          <p:cNvPicPr>
            <a:picLocks noChangeAspect="1"/>
          </p:cNvPicPr>
          <p:nvPr/>
        </p:nvPicPr>
        <p:blipFill>
          <a:blip r:embed="rId2" cstate="print"/>
          <a:stretch>
            <a:fillRect/>
          </a:stretch>
        </p:blipFill>
        <p:spPr>
          <a:xfrm>
            <a:off x="928662" y="714356"/>
            <a:ext cx="2286016" cy="2268871"/>
          </a:xfrm>
          <a:prstGeom prst="ellipse">
            <a:avLst/>
          </a:prstGeom>
          <a:ln w="63500" cap="rnd">
            <a:solidFill>
              <a:srgbClr val="333333"/>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7" name="Obdĺžnik 6"/>
          <p:cNvSpPr/>
          <p:nvPr/>
        </p:nvSpPr>
        <p:spPr>
          <a:xfrm>
            <a:off x="2857488" y="857232"/>
            <a:ext cx="5643602" cy="1754326"/>
          </a:xfrm>
          <a:prstGeom prst="rect">
            <a:avLst/>
          </a:prstGeom>
          <a:noFill/>
        </p:spPr>
        <p:txBody>
          <a:bodyPr wrap="square" lIns="91440" tIns="45720" rIns="91440" bIns="45720">
            <a:spAutoFit/>
          </a:bodyPr>
          <a:lstStyle/>
          <a:p>
            <a:pPr algn="ctr"/>
            <a:r>
              <a:rPr lang="sk-SK"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rPr>
              <a:t>O NAŠEJ</a:t>
            </a:r>
          </a:p>
          <a:p>
            <a:pPr algn="ctr"/>
            <a:r>
              <a:rPr lang="sk-SK"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rPr>
              <a:t>ŠKOLE</a:t>
            </a:r>
            <a:endParaRPr lang="sk-SK"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endParaRPr>
          </a:p>
        </p:txBody>
      </p:sp>
      <p:sp>
        <p:nvSpPr>
          <p:cNvPr id="4" name="Obdĺžnik 3"/>
          <p:cNvSpPr/>
          <p:nvPr/>
        </p:nvSpPr>
        <p:spPr>
          <a:xfrm>
            <a:off x="1928794" y="3143248"/>
            <a:ext cx="6715156" cy="1569660"/>
          </a:xfrm>
          <a:prstGeom prst="rect">
            <a:avLst/>
          </a:prstGeom>
        </p:spPr>
        <p:txBody>
          <a:bodyPr wrap="square">
            <a:spAutoFit/>
          </a:bodyPr>
          <a:lstStyle/>
          <a:p>
            <a:r>
              <a:rPr lang="sk-SK" sz="3200" dirty="0" smtClean="0"/>
              <a:t>Naša základná škola bola slávnostne otvorená 3. 9. 1975 na sídlisku F v meste Topoľčany.</a:t>
            </a:r>
          </a:p>
        </p:txBody>
      </p:sp>
      <p:sp>
        <p:nvSpPr>
          <p:cNvPr id="6" name="Obdĺžnik 5"/>
          <p:cNvSpPr/>
          <p:nvPr/>
        </p:nvSpPr>
        <p:spPr>
          <a:xfrm>
            <a:off x="1928794" y="4643446"/>
            <a:ext cx="5857916" cy="1569660"/>
          </a:xfrm>
          <a:prstGeom prst="rect">
            <a:avLst/>
          </a:prstGeom>
        </p:spPr>
        <p:txBody>
          <a:bodyPr wrap="square">
            <a:spAutoFit/>
          </a:bodyPr>
          <a:lstStyle/>
          <a:p>
            <a:r>
              <a:rPr lang="pl-PL" sz="3200" u="sng" dirty="0" smtClean="0"/>
              <a:t>Zameranie školy:</a:t>
            </a:r>
          </a:p>
          <a:p>
            <a:r>
              <a:rPr lang="pl-PL" sz="3200" dirty="0" smtClean="0"/>
              <a:t>INAK - INFORMATIKA A KOMUNIKÁCIA</a:t>
            </a:r>
            <a:endParaRPr lang="sk-SK" sz="32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36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53"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fltVal val="0"/>
                                          </p:val>
                                        </p:tav>
                                        <p:tav tm="100000">
                                          <p:val>
                                            <p:strVal val="#ppt_w"/>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Effect transition="in" filter="fade">
                                      <p:cBhvr>
                                        <p:cTn id="16" dur="2000"/>
                                        <p:tgtEl>
                                          <p:spTgt spid="7"/>
                                        </p:tgtEl>
                                      </p:cBhvr>
                                    </p:animEffect>
                                  </p:childTnLst>
                                </p:cTn>
                              </p:par>
                            </p:childTnLst>
                          </p:cTn>
                        </p:par>
                        <p:par>
                          <p:cTn id="17" fill="hold">
                            <p:stCondLst>
                              <p:cond delay="4000"/>
                            </p:stCondLst>
                            <p:childTnLst>
                              <p:par>
                                <p:cTn id="18" presetID="2" presetClass="entr" presetSubtype="2"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2000" fill="hold"/>
                                        <p:tgtEl>
                                          <p:spTgt spid="4"/>
                                        </p:tgtEl>
                                        <p:attrNameLst>
                                          <p:attrName>ppt_x</p:attrName>
                                        </p:attrNameLst>
                                      </p:cBhvr>
                                      <p:tavLst>
                                        <p:tav tm="0">
                                          <p:val>
                                            <p:strVal val="1+#ppt_w/2"/>
                                          </p:val>
                                        </p:tav>
                                        <p:tav tm="100000">
                                          <p:val>
                                            <p:strVal val="#ppt_x"/>
                                          </p:val>
                                        </p:tav>
                                      </p:tavLst>
                                    </p:anim>
                                    <p:anim calcmode="lin" valueType="num">
                                      <p:cBhvr additive="base">
                                        <p:cTn id="21" dur="20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6000"/>
                            </p:stCondLst>
                            <p:childTnLst>
                              <p:par>
                                <p:cTn id="23" presetID="2" presetClass="entr" presetSubtype="2"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000" fill="hold"/>
                                        <p:tgtEl>
                                          <p:spTgt spid="6"/>
                                        </p:tgtEl>
                                        <p:attrNameLst>
                                          <p:attrName>ppt_x</p:attrName>
                                        </p:attrNameLst>
                                      </p:cBhvr>
                                      <p:tavLst>
                                        <p:tav tm="0">
                                          <p:val>
                                            <p:strVal val="1+#ppt_w/2"/>
                                          </p:val>
                                        </p:tav>
                                        <p:tav tm="100000">
                                          <p:val>
                                            <p:strVal val="#ppt_x"/>
                                          </p:val>
                                        </p:tav>
                                      </p:tavLst>
                                    </p:anim>
                                    <p:anim calcmode="lin" valueType="num">
                                      <p:cBhvr additive="base">
                                        <p:cTn id="26"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rot="20912623">
            <a:off x="572165" y="788757"/>
            <a:ext cx="4180507" cy="1015663"/>
          </a:xfrm>
          <a:prstGeom prst="rect">
            <a:avLst/>
          </a:prstGeom>
          <a:noFill/>
        </p:spPr>
        <p:txBody>
          <a:bodyPr wrap="square" lIns="91440" tIns="45720" rIns="91440" bIns="45720">
            <a:spAutoFit/>
          </a:bodyPr>
          <a:lstStyle/>
          <a:p>
            <a:pPr algn="ctr"/>
            <a:r>
              <a:rPr lang="sk-SK" sz="6000" b="1" dirty="0" smtClean="0">
                <a:ln w="17780" cmpd="sng">
                  <a:solidFill>
                    <a:schemeClr val="tx2">
                      <a:lumMod val="95000"/>
                      <a:lumOff val="5000"/>
                    </a:schemeClr>
                  </a:solidFill>
                  <a:prstDash val="solid"/>
                  <a:miter lim="800000"/>
                </a:ln>
                <a:solidFill>
                  <a:schemeClr val="accent2">
                    <a:lumMod val="75000"/>
                  </a:schemeClr>
                </a:solidFill>
                <a:effectLst>
                  <a:outerShdw blurRad="50800" algn="tl" rotWithShape="0">
                    <a:srgbClr val="000000"/>
                  </a:outerShdw>
                </a:effectLst>
                <a:latin typeface="Baveuse" pitchFamily="2" charset="-18"/>
              </a:rPr>
              <a:t>2009/2010</a:t>
            </a:r>
          </a:p>
        </p:txBody>
      </p:sp>
      <p:sp>
        <p:nvSpPr>
          <p:cNvPr id="4" name="Obdĺžnik 3"/>
          <p:cNvSpPr/>
          <p:nvPr/>
        </p:nvSpPr>
        <p:spPr>
          <a:xfrm>
            <a:off x="2714612" y="1000108"/>
            <a:ext cx="5759486" cy="830997"/>
          </a:xfrm>
          <a:prstGeom prst="rect">
            <a:avLst/>
          </a:prstGeom>
          <a:noFill/>
        </p:spPr>
        <p:txBody>
          <a:bodyPr wrap="square" lIns="91440" tIns="45720" rIns="91440" bIns="45720">
            <a:spAutoFit/>
          </a:bodyPr>
          <a:lstStyle/>
          <a:p>
            <a:pPr algn="ctr"/>
            <a:r>
              <a:rPr lang="sk-SK"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rPr>
              <a:t>SEPTEMBER</a:t>
            </a:r>
            <a:endParaRPr lang="sk-SK"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endParaRPr>
          </a:p>
        </p:txBody>
      </p:sp>
      <p:pic>
        <p:nvPicPr>
          <p:cNvPr id="8" name="Obrázok 7" descr="img010.jpg"/>
          <p:cNvPicPr>
            <a:picLocks noChangeAspect="1"/>
          </p:cNvPicPr>
          <p:nvPr/>
        </p:nvPicPr>
        <p:blipFill>
          <a:blip r:embed="rId2" cstate="print"/>
          <a:stretch>
            <a:fillRect/>
          </a:stretch>
        </p:blipFill>
        <p:spPr>
          <a:xfrm rot="275642">
            <a:off x="5369052" y="2184633"/>
            <a:ext cx="2908010" cy="2181008"/>
          </a:xfrm>
          <a:prstGeom prst="snip2DiagRect">
            <a:avLst/>
          </a:prstGeom>
          <a:solidFill>
            <a:srgbClr val="FFFFFF">
              <a:shade val="85000"/>
            </a:srgbClr>
          </a:solidFill>
          <a:ln w="88900" cap="sq">
            <a:solidFill>
              <a:srgbClr val="FFFFFF"/>
            </a:solidFill>
            <a:miter lim="800000"/>
          </a:ln>
          <a:effectLst>
            <a:glow rad="101600">
              <a:schemeClr val="accent4">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BlokTextu 6"/>
          <p:cNvSpPr txBox="1"/>
          <p:nvPr/>
        </p:nvSpPr>
        <p:spPr>
          <a:xfrm>
            <a:off x="714348" y="2143116"/>
            <a:ext cx="4643470" cy="1631216"/>
          </a:xfrm>
          <a:prstGeom prst="rect">
            <a:avLst/>
          </a:prstGeom>
          <a:noFill/>
        </p:spPr>
        <p:txBody>
          <a:bodyPr wrap="square" rtlCol="0">
            <a:spAutoFit/>
          </a:bodyPr>
          <a:lstStyle/>
          <a:p>
            <a:r>
              <a:rPr lang="sk-SK" sz="2000" dirty="0" smtClean="0"/>
              <a:t>Tento školský rok sme začali 2.9. 2009. Po dvoch mesiacoch leňošenia sme sa v pondelok ráno stretli v átriu školy. Pani riaditeľka privítala prváčikov a slávnostne otvorila nový školský rok.</a:t>
            </a:r>
            <a:endParaRPr lang="sk-SK" sz="2000" dirty="0"/>
          </a:p>
        </p:txBody>
      </p:sp>
      <p:sp>
        <p:nvSpPr>
          <p:cNvPr id="10" name="BlokTextu 9"/>
          <p:cNvSpPr txBox="1"/>
          <p:nvPr/>
        </p:nvSpPr>
        <p:spPr>
          <a:xfrm>
            <a:off x="1357290" y="4214818"/>
            <a:ext cx="4071966" cy="1938992"/>
          </a:xfrm>
          <a:prstGeom prst="rect">
            <a:avLst/>
          </a:prstGeom>
          <a:noFill/>
        </p:spPr>
        <p:txBody>
          <a:bodyPr wrap="square" rtlCol="0">
            <a:spAutoFit/>
          </a:bodyPr>
          <a:lstStyle/>
          <a:p>
            <a:r>
              <a:rPr lang="sk-SK" sz="2000" dirty="0" smtClean="0"/>
              <a:t>Už pár dní po tvorení školského roka sme si zasúťažili v rámci už tradičnej akcie Na kolesách proti rakovine. Spolu sme sa zabavili a zároveň sme tak podporili ľudí trpiacich rakovinou.</a:t>
            </a:r>
            <a:endParaRPr lang="sk-SK" sz="2000" dirty="0"/>
          </a:p>
        </p:txBody>
      </p:sp>
      <p:pic>
        <p:nvPicPr>
          <p:cNvPr id="11" name="Obrázok 10" descr="img015.jpg"/>
          <p:cNvPicPr>
            <a:picLocks noChangeAspect="1"/>
          </p:cNvPicPr>
          <p:nvPr/>
        </p:nvPicPr>
        <p:blipFill>
          <a:blip r:embed="rId3" cstate="print"/>
          <a:stretch>
            <a:fillRect/>
          </a:stretch>
        </p:blipFill>
        <p:spPr>
          <a:xfrm rot="21395776">
            <a:off x="5780181" y="3946094"/>
            <a:ext cx="3047989" cy="2285992"/>
          </a:xfrm>
          <a:prstGeom prst="snip2DiagRect">
            <a:avLst/>
          </a:prstGeom>
          <a:solidFill>
            <a:srgbClr val="FFFFFF">
              <a:shade val="85000"/>
            </a:srgbClr>
          </a:solidFill>
          <a:ln w="88900" cap="sq">
            <a:solidFill>
              <a:srgbClr val="FFFFFF"/>
            </a:solidFill>
            <a:miter lim="800000"/>
          </a:ln>
          <a:effectLst>
            <a:glow rad="101600">
              <a:schemeClr val="accent4">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360"/>
                                          </p:val>
                                        </p:tav>
                                        <p:tav tm="100000">
                                          <p:val>
                                            <p:fltVal val="0"/>
                                          </p:val>
                                        </p:tav>
                                      </p:tavLst>
                                    </p:anim>
                                    <p:animEffect transition="in" filter="fade">
                                      <p:cBhvr>
                                        <p:cTn id="10" dur="2000"/>
                                        <p:tgtEl>
                                          <p:spTgt spid="6"/>
                                        </p:tgtEl>
                                      </p:cBhvr>
                                    </p:animEffect>
                                  </p:childTnLst>
                                </p:cTn>
                              </p:par>
                            </p:childTnLst>
                          </p:cTn>
                        </p:par>
                        <p:par>
                          <p:cTn id="11" fill="hold">
                            <p:stCondLst>
                              <p:cond delay="2000"/>
                            </p:stCondLst>
                            <p:childTnLst>
                              <p:par>
                                <p:cTn id="12" presetID="53"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Effect transition="in" filter="fade">
                                      <p:cBhvr>
                                        <p:cTn id="16" dur="2000"/>
                                        <p:tgtEl>
                                          <p:spTgt spid="4"/>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par>
                          <p:cTn id="21" fill="hold">
                            <p:stCondLst>
                              <p:cond delay="60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par>
                          <p:cTn id="25" fill="hold">
                            <p:stCondLst>
                              <p:cond delay="8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childTnLst>
                          </p:cTn>
                        </p:par>
                        <p:par>
                          <p:cTn id="29" fill="hold">
                            <p:stCondLst>
                              <p:cond delay="10000"/>
                            </p:stCondLst>
                            <p:childTnLst>
                              <p:par>
                                <p:cTn id="30" presetID="10"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785786" y="714356"/>
            <a:ext cx="3786214" cy="830997"/>
          </a:xfrm>
          <a:prstGeom prst="rect">
            <a:avLst/>
          </a:prstGeom>
          <a:noFill/>
        </p:spPr>
        <p:txBody>
          <a:bodyPr wrap="square" lIns="91440" tIns="45720" rIns="91440" bIns="45720">
            <a:spAutoFit/>
          </a:bodyPr>
          <a:lstStyle/>
          <a:p>
            <a:pPr algn="ctr"/>
            <a:r>
              <a:rPr lang="sk-SK"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rPr>
              <a:t>OKTÓBER</a:t>
            </a:r>
            <a:endParaRPr lang="sk-SK"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endParaRPr>
          </a:p>
        </p:txBody>
      </p:sp>
      <p:sp>
        <p:nvSpPr>
          <p:cNvPr id="7" name="BlokTextu 6"/>
          <p:cNvSpPr txBox="1"/>
          <p:nvPr/>
        </p:nvSpPr>
        <p:spPr>
          <a:xfrm>
            <a:off x="714348" y="1428736"/>
            <a:ext cx="4357718" cy="2862322"/>
          </a:xfrm>
          <a:prstGeom prst="rect">
            <a:avLst/>
          </a:prstGeom>
          <a:noFill/>
        </p:spPr>
        <p:txBody>
          <a:bodyPr wrap="square" rtlCol="0">
            <a:spAutoFit/>
          </a:bodyPr>
          <a:lstStyle/>
          <a:p>
            <a:r>
              <a:rPr lang="sk-SK" sz="2000" dirty="0" smtClean="0"/>
              <a:t>21.10. sa uskutočnil program </a:t>
            </a:r>
            <a:r>
              <a:rPr lang="sk-SK" sz="2000" dirty="0" err="1" smtClean="0"/>
              <a:t>spo-jený</a:t>
            </a:r>
            <a:r>
              <a:rPr lang="sk-SK" sz="2000" dirty="0" smtClean="0"/>
              <a:t> s Európskym dňom rodičov a škôl. V telocvični sa konali rôzne súťaže, v átriu si sme mohli prezrieť policajné vozidlá a v multimediálnej 			čitárni sme 			rodičom 			prezentovali </a:t>
            </a:r>
          </a:p>
          <a:p>
            <a:r>
              <a:rPr lang="sk-SK" sz="2000" dirty="0" smtClean="0"/>
              <a:t>			svoje práce.</a:t>
            </a:r>
            <a:endParaRPr lang="sk-SK" sz="2000" dirty="0"/>
          </a:p>
        </p:txBody>
      </p:sp>
      <p:pic>
        <p:nvPicPr>
          <p:cNvPr id="8" name="Obrázok 7" descr="img043.jpg"/>
          <p:cNvPicPr>
            <a:picLocks noChangeAspect="1"/>
          </p:cNvPicPr>
          <p:nvPr/>
        </p:nvPicPr>
        <p:blipFill>
          <a:blip r:embed="rId2" cstate="print"/>
          <a:stretch>
            <a:fillRect/>
          </a:stretch>
        </p:blipFill>
        <p:spPr>
          <a:xfrm rot="21398852">
            <a:off x="1222985" y="3275670"/>
            <a:ext cx="2167617" cy="2799839"/>
          </a:xfrm>
          <a:prstGeom prst="snip2DiagRect">
            <a:avLst/>
          </a:prstGeom>
          <a:solidFill>
            <a:srgbClr val="FFFFFF">
              <a:shade val="85000"/>
            </a:srgbClr>
          </a:solidFill>
          <a:ln w="88900" cap="sq">
            <a:solidFill>
              <a:srgbClr val="FFFFFF"/>
            </a:solidFill>
            <a:miter lim="800000"/>
          </a:ln>
          <a:effectLst>
            <a:glow rad="101600">
              <a:schemeClr val="accent4">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Obdĺžnik 4"/>
          <p:cNvSpPr/>
          <p:nvPr/>
        </p:nvSpPr>
        <p:spPr>
          <a:xfrm>
            <a:off x="4714876" y="714356"/>
            <a:ext cx="4214842" cy="830997"/>
          </a:xfrm>
          <a:prstGeom prst="rect">
            <a:avLst/>
          </a:prstGeom>
          <a:noFill/>
        </p:spPr>
        <p:txBody>
          <a:bodyPr wrap="square" lIns="91440" tIns="45720" rIns="91440" bIns="45720">
            <a:spAutoFit/>
          </a:bodyPr>
          <a:lstStyle/>
          <a:p>
            <a:pPr algn="ctr"/>
            <a:r>
              <a:rPr lang="sk-SK"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rPr>
              <a:t>NOVEMBER</a:t>
            </a:r>
            <a:endParaRPr lang="sk-SK"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endParaRPr>
          </a:p>
        </p:txBody>
      </p:sp>
      <p:sp>
        <p:nvSpPr>
          <p:cNvPr id="10" name="BlokTextu 5"/>
          <p:cNvSpPr txBox="1"/>
          <p:nvPr/>
        </p:nvSpPr>
        <p:spPr>
          <a:xfrm>
            <a:off x="5072066" y="1500174"/>
            <a:ext cx="3857716" cy="2554545"/>
          </a:xfrm>
          <a:prstGeom prst="rect">
            <a:avLst/>
          </a:prstGeom>
          <a:noFill/>
        </p:spPr>
        <p:txBody>
          <a:bodyPr wrap="square" rtlCol="0">
            <a:spAutoFit/>
          </a:bodyPr>
          <a:lstStyle/>
          <a:p>
            <a:r>
              <a:rPr lang="sk-SK" sz="2000" dirty="0" smtClean="0"/>
              <a:t>Mesiac november prebiehal v duchu  skúšok, testov a súťaží. 3. novembra sa na našej škole uskutočnila vedecká súťaž TOPVEDAM. Výsledkom v súťaži nás potešil spolužiak Michal </a:t>
            </a:r>
            <a:r>
              <a:rPr lang="sk-SK" sz="2000" dirty="0" err="1" smtClean="0"/>
              <a:t>Antala</a:t>
            </a:r>
            <a:r>
              <a:rPr lang="sk-SK" sz="2000" dirty="0" smtClean="0"/>
              <a:t>, ktorý získal ocenenie primátora mesta.</a:t>
            </a:r>
            <a:endParaRPr lang="sk-SK" sz="2000" dirty="0"/>
          </a:p>
        </p:txBody>
      </p:sp>
      <p:pic>
        <p:nvPicPr>
          <p:cNvPr id="11" name="Obrázok 6" descr="img007.jpg"/>
          <p:cNvPicPr>
            <a:picLocks noChangeAspect="1"/>
          </p:cNvPicPr>
          <p:nvPr/>
        </p:nvPicPr>
        <p:blipFill>
          <a:blip r:embed="rId3" cstate="print"/>
          <a:stretch>
            <a:fillRect/>
          </a:stretch>
        </p:blipFill>
        <p:spPr>
          <a:xfrm rot="21391484">
            <a:off x="5572132" y="4214818"/>
            <a:ext cx="2833707" cy="2125280"/>
          </a:xfrm>
          <a:prstGeom prst="snip2DiagRect">
            <a:avLst/>
          </a:prstGeom>
          <a:solidFill>
            <a:srgbClr val="FFFFFF">
              <a:shade val="85000"/>
            </a:srgbClr>
          </a:solidFill>
          <a:ln w="88900" cap="sq">
            <a:solidFill>
              <a:srgbClr val="FFFFFF"/>
            </a:solidFill>
            <a:miter lim="800000"/>
          </a:ln>
          <a:effectLst>
            <a:glow rad="101600">
              <a:schemeClr val="accent4">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par>
                          <p:cTn id="18" fill="hold">
                            <p:stCondLst>
                              <p:cond delay="6000"/>
                            </p:stCondLst>
                            <p:childTnLst>
                              <p:par>
                                <p:cTn id="19" presetID="53" presetClass="entr" presetSubtype="0" fill="hold" grpId="0" nodeType="afterEffect">
                                  <p:stCondLst>
                                    <p:cond delay="3000"/>
                                  </p:stCondLst>
                                  <p:childTnLst>
                                    <p:set>
                                      <p:cBhvr>
                                        <p:cTn id="20" dur="1" fill="hold">
                                          <p:stCondLst>
                                            <p:cond delay="0"/>
                                          </p:stCondLst>
                                        </p:cTn>
                                        <p:tgtEl>
                                          <p:spTgt spid="9"/>
                                        </p:tgtEl>
                                        <p:attrNameLst>
                                          <p:attrName>style.visibility</p:attrName>
                                        </p:attrNameLst>
                                      </p:cBhvr>
                                      <p:to>
                                        <p:strVal val="visible"/>
                                      </p:to>
                                    </p:set>
                                    <p:anim calcmode="lin" valueType="num">
                                      <p:cBhvr>
                                        <p:cTn id="21" dur="2000" fill="hold"/>
                                        <p:tgtEl>
                                          <p:spTgt spid="9"/>
                                        </p:tgtEl>
                                        <p:attrNameLst>
                                          <p:attrName>ppt_w</p:attrName>
                                        </p:attrNameLst>
                                      </p:cBhvr>
                                      <p:tavLst>
                                        <p:tav tm="0">
                                          <p:val>
                                            <p:fltVal val="0"/>
                                          </p:val>
                                        </p:tav>
                                        <p:tav tm="100000">
                                          <p:val>
                                            <p:strVal val="#ppt_w"/>
                                          </p:val>
                                        </p:tav>
                                      </p:tavLst>
                                    </p:anim>
                                    <p:anim calcmode="lin" valueType="num">
                                      <p:cBhvr>
                                        <p:cTn id="22" dur="2000" fill="hold"/>
                                        <p:tgtEl>
                                          <p:spTgt spid="9"/>
                                        </p:tgtEl>
                                        <p:attrNameLst>
                                          <p:attrName>ppt_h</p:attrName>
                                        </p:attrNameLst>
                                      </p:cBhvr>
                                      <p:tavLst>
                                        <p:tav tm="0">
                                          <p:val>
                                            <p:fltVal val="0"/>
                                          </p:val>
                                        </p:tav>
                                        <p:tav tm="100000">
                                          <p:val>
                                            <p:strVal val="#ppt_h"/>
                                          </p:val>
                                        </p:tav>
                                      </p:tavLst>
                                    </p:anim>
                                    <p:animEffect transition="in" filter="fade">
                                      <p:cBhvr>
                                        <p:cTn id="23" dur="2000"/>
                                        <p:tgtEl>
                                          <p:spTgt spid="9"/>
                                        </p:tgtEl>
                                      </p:cBhvr>
                                    </p:animEffect>
                                  </p:childTnLst>
                                </p:cTn>
                              </p:par>
                            </p:childTnLst>
                          </p:cTn>
                        </p:par>
                        <p:par>
                          <p:cTn id="24" fill="hold">
                            <p:stCondLst>
                              <p:cond delay="11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par>
                          <p:cTn id="28" fill="hold">
                            <p:stCondLst>
                              <p:cond delay="1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539552" y="620688"/>
            <a:ext cx="5000660" cy="830997"/>
          </a:xfrm>
          <a:prstGeom prst="rect">
            <a:avLst/>
          </a:prstGeom>
          <a:noFill/>
        </p:spPr>
        <p:txBody>
          <a:bodyPr wrap="square" lIns="91440" tIns="45720" rIns="91440" bIns="45720">
            <a:spAutoFit/>
          </a:bodyPr>
          <a:lstStyle/>
          <a:p>
            <a:pPr algn="ctr"/>
            <a:r>
              <a:rPr lang="sk-SK"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rPr>
              <a:t>DECEMBER</a:t>
            </a:r>
            <a:endParaRPr lang="sk-SK"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endParaRPr>
          </a:p>
        </p:txBody>
      </p:sp>
      <p:sp>
        <p:nvSpPr>
          <p:cNvPr id="5" name="Obdĺžnik 4"/>
          <p:cNvSpPr/>
          <p:nvPr/>
        </p:nvSpPr>
        <p:spPr>
          <a:xfrm>
            <a:off x="971600" y="1556793"/>
            <a:ext cx="4392488" cy="2246769"/>
          </a:xfrm>
          <a:prstGeom prst="rect">
            <a:avLst/>
          </a:prstGeom>
        </p:spPr>
        <p:txBody>
          <a:bodyPr wrap="square">
            <a:spAutoFit/>
          </a:bodyPr>
          <a:lstStyle/>
          <a:p>
            <a:r>
              <a:rPr lang="sk-SK" sz="2000" dirty="0" smtClean="0"/>
              <a:t>V utorok 8.12. sme slávnostne otvorili zrekonštruovanú učebňu IKT. Učebňa prešla takmer kompletnou rekonštrukciou vrátane nového nábytku, počítačov a </a:t>
            </a:r>
            <a:r>
              <a:rPr lang="sk-SK" sz="2000" dirty="0" err="1" smtClean="0"/>
              <a:t>dataprojektora</a:t>
            </a:r>
            <a:r>
              <a:rPr lang="sk-SK" sz="2000" dirty="0" smtClean="0"/>
              <a:t>. Na otvorení sa zúčastnil aj pán primátor Peter Baláž.</a:t>
            </a:r>
            <a:endParaRPr lang="sk-SK" sz="2000" dirty="0"/>
          </a:p>
        </p:txBody>
      </p:sp>
      <p:pic>
        <p:nvPicPr>
          <p:cNvPr id="1026" name="Picture 2"/>
          <p:cNvPicPr>
            <a:picLocks noChangeAspect="1" noChangeArrowheads="1"/>
          </p:cNvPicPr>
          <p:nvPr/>
        </p:nvPicPr>
        <p:blipFill>
          <a:blip r:embed="rId2" cstate="print"/>
          <a:srcRect/>
          <a:stretch>
            <a:fillRect/>
          </a:stretch>
        </p:blipFill>
        <p:spPr bwMode="auto">
          <a:xfrm rot="280627">
            <a:off x="5589235" y="1192575"/>
            <a:ext cx="3062368" cy="2296776"/>
          </a:xfrm>
          <a:prstGeom prst="snip2DiagRect">
            <a:avLst/>
          </a:prstGeom>
          <a:solidFill>
            <a:srgbClr val="FFFFFF">
              <a:shade val="85000"/>
            </a:srgbClr>
          </a:solidFill>
          <a:ln w="88900" cap="sq">
            <a:solidFill>
              <a:srgbClr val="FFFFFF"/>
            </a:solidFill>
            <a:miter lim="800000"/>
          </a:ln>
          <a:effectLst>
            <a:glow rad="101600">
              <a:schemeClr val="accent4">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BlokTextu 6"/>
          <p:cNvSpPr txBox="1"/>
          <p:nvPr/>
        </p:nvSpPr>
        <p:spPr>
          <a:xfrm>
            <a:off x="4857752" y="3857628"/>
            <a:ext cx="3888432" cy="1938992"/>
          </a:xfrm>
          <a:prstGeom prst="rect">
            <a:avLst/>
          </a:prstGeom>
          <a:noFill/>
        </p:spPr>
        <p:txBody>
          <a:bodyPr wrap="square" rtlCol="0">
            <a:spAutoFit/>
          </a:bodyPr>
          <a:lstStyle/>
          <a:p>
            <a:r>
              <a:rPr lang="sk-SK" sz="2000" dirty="0" smtClean="0"/>
              <a:t>Len pár dní pred Vianocami sme privítali našich rodičov na Vianočnom posedení predviedli a sme im pestrý program. Všetky naše tance, piesne a básne sa rodičom veľmi páčili.</a:t>
            </a:r>
            <a:endParaRPr lang="sk-SK" sz="2000" dirty="0"/>
          </a:p>
        </p:txBody>
      </p:sp>
      <p:pic>
        <p:nvPicPr>
          <p:cNvPr id="1027" name="Picture 3"/>
          <p:cNvPicPr>
            <a:picLocks noChangeAspect="1" noChangeArrowheads="1"/>
          </p:cNvPicPr>
          <p:nvPr/>
        </p:nvPicPr>
        <p:blipFill>
          <a:blip r:embed="rId3" cstate="print"/>
          <a:srcRect/>
          <a:stretch>
            <a:fillRect/>
          </a:stretch>
        </p:blipFill>
        <p:spPr bwMode="auto">
          <a:xfrm rot="21270667">
            <a:off x="1534302" y="3931158"/>
            <a:ext cx="3144182" cy="2358137"/>
          </a:xfrm>
          <a:prstGeom prst="snip2DiagRect">
            <a:avLst/>
          </a:prstGeom>
          <a:solidFill>
            <a:srgbClr val="FFFFFF">
              <a:shade val="85000"/>
            </a:srgbClr>
          </a:solidFill>
          <a:ln w="88900" cap="sq">
            <a:solidFill>
              <a:srgbClr val="FFFFFF"/>
            </a:solidFill>
            <a:miter lim="800000"/>
          </a:ln>
          <a:effectLst>
            <a:glow rad="101600">
              <a:schemeClr val="accent4">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2000"/>
                                        <p:tgtEl>
                                          <p:spTgt spid="1026"/>
                                        </p:tgtEl>
                                      </p:cBhvr>
                                    </p:animEffect>
                                  </p:childTnLst>
                                </p:cTn>
                              </p:par>
                            </p:childTnLst>
                          </p:cTn>
                        </p:par>
                        <p:par>
                          <p:cTn id="18" fill="hold">
                            <p:stCondLst>
                              <p:cond delay="60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par>
                          <p:cTn id="22" fill="hold">
                            <p:stCondLst>
                              <p:cond delay="8000"/>
                            </p:stCondLst>
                            <p:childTnLst>
                              <p:par>
                                <p:cTn id="23" presetID="10" presetClass="entr" presetSubtype="0" fill="hold" nodeType="after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fade">
                                      <p:cBhvr>
                                        <p:cTn id="25"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1000100" y="714356"/>
            <a:ext cx="3857652" cy="830997"/>
          </a:xfrm>
          <a:prstGeom prst="rect">
            <a:avLst/>
          </a:prstGeom>
          <a:noFill/>
        </p:spPr>
        <p:txBody>
          <a:bodyPr wrap="square" lIns="91440" tIns="45720" rIns="91440" bIns="45720">
            <a:spAutoFit/>
          </a:bodyPr>
          <a:lstStyle/>
          <a:p>
            <a:pPr algn="ctr"/>
            <a:r>
              <a:rPr lang="sk-SK"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rPr>
              <a:t>JANUÁR</a:t>
            </a:r>
            <a:endParaRPr lang="sk-SK"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endParaRPr>
          </a:p>
        </p:txBody>
      </p:sp>
      <p:sp>
        <p:nvSpPr>
          <p:cNvPr id="5" name="BlokTextu 4"/>
          <p:cNvSpPr txBox="1"/>
          <p:nvPr/>
        </p:nvSpPr>
        <p:spPr>
          <a:xfrm>
            <a:off x="714348" y="1643050"/>
            <a:ext cx="5600664" cy="1631216"/>
          </a:xfrm>
          <a:prstGeom prst="rect">
            <a:avLst/>
          </a:prstGeom>
          <a:noFill/>
        </p:spPr>
        <p:txBody>
          <a:bodyPr wrap="square" rtlCol="0">
            <a:spAutoFit/>
          </a:bodyPr>
          <a:lstStyle/>
          <a:p>
            <a:r>
              <a:rPr lang="sk-SK" sz="2000" dirty="0" smtClean="0"/>
              <a:t>Aj keď je január časom písomiek a skúšaní, vybraní žiaci 7. a 8. ročníka si sihli užiť aj lyžovačku. Zúčastnili sa totiž lyžiarskeho výcviku, ktorý sa konal v hoteli </a:t>
            </a:r>
          </a:p>
          <a:p>
            <a:r>
              <a:rPr lang="sk-SK" sz="2000" dirty="0" err="1" smtClean="0"/>
              <a:t>Remata</a:t>
            </a:r>
            <a:r>
              <a:rPr lang="sk-SK" sz="2000" dirty="0" smtClean="0"/>
              <a:t> - Handlová.</a:t>
            </a:r>
            <a:endParaRPr lang="sk-SK" sz="2000" dirty="0"/>
          </a:p>
        </p:txBody>
      </p:sp>
      <p:sp>
        <p:nvSpPr>
          <p:cNvPr id="6" name="BlokTextu 5"/>
          <p:cNvSpPr txBox="1"/>
          <p:nvPr/>
        </p:nvSpPr>
        <p:spPr>
          <a:xfrm>
            <a:off x="1285852" y="3714752"/>
            <a:ext cx="3571900" cy="2554545"/>
          </a:xfrm>
          <a:prstGeom prst="rect">
            <a:avLst/>
          </a:prstGeom>
          <a:noFill/>
        </p:spPr>
        <p:txBody>
          <a:bodyPr wrap="square" rtlCol="0">
            <a:spAutoFit/>
          </a:bodyPr>
          <a:lstStyle/>
          <a:p>
            <a:r>
              <a:rPr lang="sk-SK" sz="2000" dirty="0" smtClean="0"/>
              <a:t>Aj tento rok sa v druhej polovici januára uskutočnil karneval, na ktorom sa zabávalo množstvo masiek, ale aj učiteľov a rodičov. Najkrajšie masky získali vecné ceny a všetci odchádzali domov spokojní.</a:t>
            </a:r>
            <a:endParaRPr lang="sk-SK" sz="2000" dirty="0"/>
          </a:p>
        </p:txBody>
      </p:sp>
      <p:pic>
        <p:nvPicPr>
          <p:cNvPr id="2050" name="Picture 2"/>
          <p:cNvPicPr>
            <a:picLocks noChangeAspect="1" noChangeArrowheads="1"/>
          </p:cNvPicPr>
          <p:nvPr/>
        </p:nvPicPr>
        <p:blipFill>
          <a:blip r:embed="rId2" cstate="print"/>
          <a:srcRect/>
          <a:stretch>
            <a:fillRect/>
          </a:stretch>
        </p:blipFill>
        <p:spPr bwMode="auto">
          <a:xfrm rot="435459">
            <a:off x="6114432" y="4515382"/>
            <a:ext cx="2621075" cy="1965806"/>
          </a:xfrm>
          <a:prstGeom prst="snip2DiagRect">
            <a:avLst>
              <a:gd name="adj1" fmla="val 0"/>
              <a:gd name="adj2" fmla="val 19196"/>
            </a:avLst>
          </a:prstGeom>
          <a:solidFill>
            <a:srgbClr val="FFFFFF">
              <a:shade val="85000"/>
            </a:srgbClr>
          </a:solidFill>
          <a:ln w="88900" cap="sq">
            <a:solidFill>
              <a:srgbClr val="FFFFFF"/>
            </a:solidFill>
            <a:miter lim="800000"/>
          </a:ln>
          <a:effectLst>
            <a:glow rad="101600">
              <a:schemeClr val="accent4">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51" name="Picture 3"/>
          <p:cNvPicPr>
            <a:picLocks noChangeAspect="1" noChangeArrowheads="1"/>
          </p:cNvPicPr>
          <p:nvPr/>
        </p:nvPicPr>
        <p:blipFill>
          <a:blip r:embed="rId3" cstate="print"/>
          <a:srcRect/>
          <a:stretch>
            <a:fillRect/>
          </a:stretch>
        </p:blipFill>
        <p:spPr bwMode="auto">
          <a:xfrm rot="445026">
            <a:off x="4760239" y="2950971"/>
            <a:ext cx="2683543" cy="1983529"/>
          </a:xfrm>
          <a:prstGeom prst="snip2DiagRect">
            <a:avLst>
              <a:gd name="adj1" fmla="val 21993"/>
              <a:gd name="adj2" fmla="val 0"/>
            </a:avLst>
          </a:prstGeom>
          <a:solidFill>
            <a:srgbClr val="FFFFFF">
              <a:shade val="85000"/>
            </a:srgbClr>
          </a:solidFill>
          <a:ln w="88900" cap="sq">
            <a:solidFill>
              <a:srgbClr val="FFFFFF"/>
            </a:solidFill>
            <a:miter lim="800000"/>
          </a:ln>
          <a:effectLst>
            <a:glow rad="101600">
              <a:schemeClr val="accent4">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Picture 3"/>
          <p:cNvPicPr>
            <a:picLocks noChangeAspect="1" noChangeArrowheads="1"/>
          </p:cNvPicPr>
          <p:nvPr/>
        </p:nvPicPr>
        <p:blipFill>
          <a:blip r:embed="rId4"/>
          <a:srcRect/>
          <a:stretch>
            <a:fillRect/>
          </a:stretch>
        </p:blipFill>
        <p:spPr bwMode="auto">
          <a:xfrm rot="401446">
            <a:off x="6036781" y="1291563"/>
            <a:ext cx="2667400" cy="2000550"/>
          </a:xfrm>
          <a:prstGeom prst="snip2DiagRect">
            <a:avLst/>
          </a:prstGeom>
          <a:solidFill>
            <a:srgbClr val="FFFFFF">
              <a:shade val="85000"/>
            </a:srgbClr>
          </a:solidFill>
          <a:ln w="88900" cap="sq">
            <a:solidFill>
              <a:srgbClr val="FFFFFF"/>
            </a:solidFill>
            <a:miter lim="800000"/>
          </a:ln>
          <a:effectLst>
            <a:glow rad="101600">
              <a:schemeClr val="accent4">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par>
                          <p:cTn id="18" fill="hold">
                            <p:stCondLst>
                              <p:cond delay="60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childTnLst>
                                </p:cTn>
                              </p:par>
                            </p:childTnLst>
                          </p:cTn>
                        </p:par>
                        <p:par>
                          <p:cTn id="22" fill="hold">
                            <p:stCondLst>
                              <p:cond delay="8000"/>
                            </p:stCondLst>
                            <p:childTnLst>
                              <p:par>
                                <p:cTn id="23" presetID="10" presetClass="entr" presetSubtype="0" fill="hold" nodeType="after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fade">
                                      <p:cBhvr>
                                        <p:cTn id="25" dur="2000"/>
                                        <p:tgtEl>
                                          <p:spTgt spid="2051"/>
                                        </p:tgtEl>
                                      </p:cBhvr>
                                    </p:animEffect>
                                  </p:childTnLst>
                                </p:cTn>
                              </p:par>
                            </p:childTnLst>
                          </p:cTn>
                        </p:par>
                        <p:par>
                          <p:cTn id="26" fill="hold">
                            <p:stCondLst>
                              <p:cond delay="10000"/>
                            </p:stCondLst>
                            <p:childTnLst>
                              <p:par>
                                <p:cTn id="27" presetID="10" presetClass="entr" presetSubtype="0" fill="hold" nodeType="after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fade">
                                      <p:cBhvr>
                                        <p:cTn id="29"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683568" y="548680"/>
            <a:ext cx="7603208" cy="830997"/>
          </a:xfrm>
          <a:prstGeom prst="rect">
            <a:avLst/>
          </a:prstGeom>
          <a:noFill/>
        </p:spPr>
        <p:txBody>
          <a:bodyPr wrap="square" lIns="91440" tIns="45720" rIns="91440" bIns="45720">
            <a:spAutoFit/>
          </a:bodyPr>
          <a:lstStyle/>
          <a:p>
            <a:pPr algn="ctr"/>
            <a:r>
              <a:rPr lang="sk-SK"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rPr>
              <a:t>FEBRUÁR A MAREC</a:t>
            </a:r>
            <a:endParaRPr lang="sk-SK"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endParaRPr>
          </a:p>
        </p:txBody>
      </p:sp>
      <p:sp>
        <p:nvSpPr>
          <p:cNvPr id="5" name="BlokTextu 4"/>
          <p:cNvSpPr txBox="1"/>
          <p:nvPr/>
        </p:nvSpPr>
        <p:spPr>
          <a:xfrm>
            <a:off x="1000100" y="1571612"/>
            <a:ext cx="4071966" cy="1631216"/>
          </a:xfrm>
          <a:prstGeom prst="rect">
            <a:avLst/>
          </a:prstGeom>
          <a:noFill/>
        </p:spPr>
        <p:txBody>
          <a:bodyPr wrap="square" rtlCol="0">
            <a:spAutoFit/>
          </a:bodyPr>
          <a:lstStyle/>
          <a:p>
            <a:r>
              <a:rPr lang="sk-SK" sz="2000" dirty="0" smtClean="0"/>
              <a:t>Vo februári naša škola hostila obvodné kolo dejepisnej olympiády.  V znalosti histórie si u nás súťažilo 43 šikovných detí z rôznych škôl okresu Topoľčany.</a:t>
            </a:r>
            <a:endParaRPr lang="sk-SK" sz="2000" dirty="0"/>
          </a:p>
        </p:txBody>
      </p:sp>
      <p:sp>
        <p:nvSpPr>
          <p:cNvPr id="7" name="BlokTextu 6"/>
          <p:cNvSpPr txBox="1"/>
          <p:nvPr/>
        </p:nvSpPr>
        <p:spPr>
          <a:xfrm>
            <a:off x="4643438" y="4214818"/>
            <a:ext cx="4285140" cy="1938992"/>
          </a:xfrm>
          <a:prstGeom prst="rect">
            <a:avLst/>
          </a:prstGeom>
          <a:noFill/>
        </p:spPr>
        <p:txBody>
          <a:bodyPr wrap="square" rtlCol="0">
            <a:spAutoFit/>
          </a:bodyPr>
          <a:lstStyle/>
          <a:p>
            <a:r>
              <a:rPr lang="sk-SK" sz="2000" dirty="0" smtClean="0"/>
              <a:t>To, že voda dôležitá pre náš život sme si pripomenuli  22.3. pri príležitosti Svetového dňa vody. Vypočuli  sme si prednášky, hľadali sme informácie a zabávali sme sa pri tvorbe výsledných projektov.</a:t>
            </a:r>
            <a:endParaRPr lang="sk-SK" sz="2000" dirty="0"/>
          </a:p>
        </p:txBody>
      </p:sp>
      <p:pic>
        <p:nvPicPr>
          <p:cNvPr id="8" name="Obrázek 7" descr="img002.jpg"/>
          <p:cNvPicPr>
            <a:picLocks noChangeAspect="1"/>
          </p:cNvPicPr>
          <p:nvPr/>
        </p:nvPicPr>
        <p:blipFill>
          <a:blip r:embed="rId2"/>
          <a:stretch>
            <a:fillRect/>
          </a:stretch>
        </p:blipFill>
        <p:spPr>
          <a:xfrm rot="152162">
            <a:off x="5336076" y="1638755"/>
            <a:ext cx="3086107" cy="2314580"/>
          </a:xfrm>
          <a:prstGeom prst="snip2DiagRect">
            <a:avLst>
              <a:gd name="adj1" fmla="val 18152"/>
              <a:gd name="adj2" fmla="val 0"/>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9" name="Obrázek 8" descr="img0012.jpg"/>
          <p:cNvPicPr>
            <a:picLocks noChangeAspect="1"/>
          </p:cNvPicPr>
          <p:nvPr/>
        </p:nvPicPr>
        <p:blipFill>
          <a:blip r:embed="rId3"/>
          <a:stretch>
            <a:fillRect/>
          </a:stretch>
        </p:blipFill>
        <p:spPr>
          <a:xfrm>
            <a:off x="1428728" y="3643314"/>
            <a:ext cx="3028941" cy="2428892"/>
          </a:xfrm>
          <a:prstGeom prst="snip2Diag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3"/>
          <p:cNvSpPr/>
          <p:nvPr/>
        </p:nvSpPr>
        <p:spPr>
          <a:xfrm>
            <a:off x="1071538" y="928670"/>
            <a:ext cx="2888300" cy="830997"/>
          </a:xfrm>
          <a:prstGeom prst="rect">
            <a:avLst/>
          </a:prstGeom>
          <a:noFill/>
        </p:spPr>
        <p:txBody>
          <a:bodyPr wrap="square" lIns="91440" tIns="45720" rIns="91440" bIns="45720">
            <a:spAutoFit/>
          </a:bodyPr>
          <a:lstStyle/>
          <a:p>
            <a:pPr algn="ctr"/>
            <a:r>
              <a:rPr lang="sk-SK"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rPr>
              <a:t>APRÍL</a:t>
            </a:r>
            <a:endParaRPr lang="sk-SK"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endParaRPr>
          </a:p>
        </p:txBody>
      </p:sp>
      <p:sp>
        <p:nvSpPr>
          <p:cNvPr id="8" name="TextovéPole 7"/>
          <p:cNvSpPr txBox="1"/>
          <p:nvPr/>
        </p:nvSpPr>
        <p:spPr>
          <a:xfrm>
            <a:off x="1357290" y="1857364"/>
            <a:ext cx="3429024" cy="4093428"/>
          </a:xfrm>
          <a:prstGeom prst="rect">
            <a:avLst/>
          </a:prstGeom>
          <a:noFill/>
        </p:spPr>
        <p:txBody>
          <a:bodyPr wrap="square" rtlCol="0">
            <a:spAutoFit/>
          </a:bodyPr>
          <a:lstStyle/>
          <a:p>
            <a:r>
              <a:rPr lang="sk-SK" sz="2000" dirty="0" smtClean="0"/>
              <a:t>V polovici apríla sme sa zapojili do celoslovenskej zbierky Ligy proti rakovine - Deň narcisov. V tento deň sme si na chodbe školy kupovali papierové narcisy, ktoré sú symbolom tejto zbierky.  Nakoniec sa nám spoločnými silami podarilo vyzbierať 136 eur a 50 centov. Tieto peniaze pomôžu ľudom chorým na rakovinu.</a:t>
            </a:r>
            <a:endParaRPr lang="cs-CZ" sz="2000" dirty="0"/>
          </a:p>
        </p:txBody>
      </p:sp>
      <p:pic>
        <p:nvPicPr>
          <p:cNvPr id="7" name="Obrázek 6" descr="den narcisov.jpg"/>
          <p:cNvPicPr>
            <a:picLocks noChangeAspect="1"/>
          </p:cNvPicPr>
          <p:nvPr/>
        </p:nvPicPr>
        <p:blipFill>
          <a:blip r:embed="rId2"/>
          <a:stretch>
            <a:fillRect/>
          </a:stretch>
        </p:blipFill>
        <p:spPr>
          <a:xfrm rot="327456">
            <a:off x="4680621" y="1077798"/>
            <a:ext cx="3252194" cy="2439145"/>
          </a:xfrm>
          <a:prstGeom prst="snip2DiagRect">
            <a:avLst>
              <a:gd name="adj1" fmla="val 21399"/>
              <a:gd name="adj2" fmla="val 0"/>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9" name="Obrázek 8" descr="den narcisov2.jpg"/>
          <p:cNvPicPr>
            <a:picLocks noChangeAspect="1"/>
          </p:cNvPicPr>
          <p:nvPr/>
        </p:nvPicPr>
        <p:blipFill>
          <a:blip r:embed="rId3"/>
          <a:stretch>
            <a:fillRect/>
          </a:stretch>
        </p:blipFill>
        <p:spPr>
          <a:xfrm rot="335239">
            <a:off x="5393210" y="3504339"/>
            <a:ext cx="3129583" cy="2347187"/>
          </a:xfrm>
          <a:prstGeom prst="snip2Diag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3286116" y="571480"/>
            <a:ext cx="2459672" cy="830997"/>
          </a:xfrm>
          <a:prstGeom prst="rect">
            <a:avLst/>
          </a:prstGeom>
          <a:noFill/>
        </p:spPr>
        <p:txBody>
          <a:bodyPr wrap="square" lIns="91440" tIns="45720" rIns="91440" bIns="45720">
            <a:spAutoFit/>
          </a:bodyPr>
          <a:lstStyle/>
          <a:p>
            <a:pPr algn="ctr"/>
            <a:r>
              <a:rPr lang="sk-SK"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rPr>
              <a:t>MÁJ</a:t>
            </a:r>
            <a:endParaRPr lang="sk-SK"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veuse" pitchFamily="2" charset="-18"/>
            </a:endParaRPr>
          </a:p>
        </p:txBody>
      </p:sp>
      <p:pic>
        <p:nvPicPr>
          <p:cNvPr id="4099" name="Picture 3"/>
          <p:cNvPicPr>
            <a:picLocks noChangeAspect="1" noChangeArrowheads="1"/>
          </p:cNvPicPr>
          <p:nvPr/>
        </p:nvPicPr>
        <p:blipFill>
          <a:blip r:embed="rId2"/>
          <a:srcRect/>
          <a:stretch>
            <a:fillRect/>
          </a:stretch>
        </p:blipFill>
        <p:spPr bwMode="auto">
          <a:xfrm rot="21088129">
            <a:off x="885481" y="1708390"/>
            <a:ext cx="3048021" cy="2286016"/>
          </a:xfrm>
          <a:prstGeom prst="snip2DiagRect">
            <a:avLst/>
          </a:prstGeom>
          <a:solidFill>
            <a:srgbClr val="FFFFFF">
              <a:shade val="85000"/>
            </a:srgbClr>
          </a:solidFill>
          <a:ln w="88900" cap="sq">
            <a:solidFill>
              <a:srgbClr val="FFFFFF"/>
            </a:solidFill>
            <a:miter lim="800000"/>
          </a:ln>
          <a:effectLst>
            <a:glow rad="101600">
              <a:schemeClr val="accent4">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098" name="Picture 2"/>
          <p:cNvPicPr>
            <a:picLocks noChangeAspect="1" noChangeArrowheads="1"/>
          </p:cNvPicPr>
          <p:nvPr/>
        </p:nvPicPr>
        <p:blipFill>
          <a:blip r:embed="rId3"/>
          <a:srcRect/>
          <a:stretch>
            <a:fillRect/>
          </a:stretch>
        </p:blipFill>
        <p:spPr bwMode="auto">
          <a:xfrm rot="220493">
            <a:off x="5710958" y="3949235"/>
            <a:ext cx="2928958" cy="2196719"/>
          </a:xfrm>
          <a:prstGeom prst="snip2DiagRect">
            <a:avLst>
              <a:gd name="adj1" fmla="val 16410"/>
              <a:gd name="adj2" fmla="val 0"/>
            </a:avLst>
          </a:prstGeom>
          <a:solidFill>
            <a:srgbClr val="FFFFFF">
              <a:shade val="85000"/>
            </a:srgbClr>
          </a:solidFill>
          <a:ln w="88900" cap="sq">
            <a:solidFill>
              <a:srgbClr val="FFFFFF"/>
            </a:solidFill>
            <a:miter lim="800000"/>
          </a:ln>
          <a:effectLst>
            <a:glow rad="101600">
              <a:schemeClr val="accent4">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ovéPole 4"/>
          <p:cNvSpPr txBox="1"/>
          <p:nvPr/>
        </p:nvSpPr>
        <p:spPr>
          <a:xfrm>
            <a:off x="4643438" y="1500174"/>
            <a:ext cx="4071966" cy="2554545"/>
          </a:xfrm>
          <a:prstGeom prst="rect">
            <a:avLst/>
          </a:prstGeom>
          <a:noFill/>
        </p:spPr>
        <p:txBody>
          <a:bodyPr wrap="square" rtlCol="0">
            <a:spAutoFit/>
          </a:bodyPr>
          <a:lstStyle/>
          <a:p>
            <a:r>
              <a:rPr lang="sk-SK" sz="2000" dirty="0" smtClean="0"/>
              <a:t>V máji naša škola organizovala premiérový ročník súťaže v tvorbe prezentácii. V kategórii žiakov 8. ročník sa na prvom mieste umiestnil náš spolužiak Michal </a:t>
            </a:r>
            <a:r>
              <a:rPr lang="sk-SK" sz="2000" dirty="0" err="1" smtClean="0"/>
              <a:t>Antala</a:t>
            </a:r>
            <a:r>
              <a:rPr lang="sk-SK" sz="2000" dirty="0" smtClean="0"/>
              <a:t>. Zvíťazil v tvorbe prezentácie na tému Farby v prírode.</a:t>
            </a:r>
            <a:endParaRPr lang="cs-CZ" sz="2000" dirty="0"/>
          </a:p>
        </p:txBody>
      </p:sp>
      <p:sp>
        <p:nvSpPr>
          <p:cNvPr id="6" name="TextovéPole 5"/>
          <p:cNvSpPr txBox="1"/>
          <p:nvPr/>
        </p:nvSpPr>
        <p:spPr>
          <a:xfrm>
            <a:off x="1285852" y="4071942"/>
            <a:ext cx="3571900" cy="2246769"/>
          </a:xfrm>
          <a:prstGeom prst="rect">
            <a:avLst/>
          </a:prstGeom>
          <a:noFill/>
        </p:spPr>
        <p:txBody>
          <a:bodyPr wrap="square" rtlCol="0">
            <a:spAutoFit/>
          </a:bodyPr>
          <a:lstStyle/>
          <a:p>
            <a:r>
              <a:rPr lang="sk-SK" sz="2000" dirty="0" smtClean="0"/>
              <a:t>	Pre naše mamičky sme si vo štvrtok 6. mája pripravili program pri príležitosti Dňa matiek. Mamičkám sme zatancovali, zaspievali a zaželali všetko najlepšie k ich sviatku.</a:t>
            </a:r>
            <a:endParaRPr lang="cs-CZ" sz="20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fade">
                                      <p:cBhvr>
                                        <p:cTn id="17" dur="2000"/>
                                        <p:tgtEl>
                                          <p:spTgt spid="4099"/>
                                        </p:tgtEl>
                                      </p:cBhvr>
                                    </p:animEffect>
                                  </p:childTnLst>
                                </p:cTn>
                              </p:par>
                            </p:childTnLst>
                          </p:cTn>
                        </p:par>
                        <p:par>
                          <p:cTn id="18" fill="hold">
                            <p:stCondLst>
                              <p:cond delay="6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par>
                          <p:cTn id="22" fill="hold">
                            <p:stCondLst>
                              <p:cond delay="8000"/>
                            </p:stCondLst>
                            <p:childTnLst>
                              <p:par>
                                <p:cTn id="23" presetID="10" presetClass="entr" presetSubtype="0" fill="hold" nodeType="after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fade">
                                      <p:cBhvr>
                                        <p:cTn id="25"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p:bldP spid="6" grpId="0"/>
    </p:bldLst>
  </p:timing>
</p:sld>
</file>

<file path=ppt/theme/theme1.xml><?xml version="1.0" encoding="utf-8"?>
<a:theme xmlns:a="http://schemas.openxmlformats.org/drawingml/2006/main" name="038abstractgold">
  <a:themeElements>
    <a:clrScheme name="Motív Office 2">
      <a:dk1>
        <a:srgbClr val="000000"/>
      </a:dk1>
      <a:lt1>
        <a:srgbClr val="FFD700"/>
      </a:lt1>
      <a:dk2>
        <a:srgbClr val="000000"/>
      </a:dk2>
      <a:lt2>
        <a:srgbClr val="999999"/>
      </a:lt2>
      <a:accent1>
        <a:srgbClr val="F4FF00"/>
      </a:accent1>
      <a:accent2>
        <a:srgbClr val="FFC247"/>
      </a:accent2>
      <a:accent3>
        <a:srgbClr val="FFE8AA"/>
      </a:accent3>
      <a:accent4>
        <a:srgbClr val="000000"/>
      </a:accent4>
      <a:accent5>
        <a:srgbClr val="F8FFAA"/>
      </a:accent5>
      <a:accent6>
        <a:srgbClr val="E7B03F"/>
      </a:accent6>
      <a:hlink>
        <a:srgbClr val="B49700"/>
      </a:hlink>
      <a:folHlink>
        <a:srgbClr val="B47400"/>
      </a:folHlink>
    </a:clrScheme>
    <a:fontScheme name="Motív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tív Office 1">
        <a:dk1>
          <a:srgbClr val="000000"/>
        </a:dk1>
        <a:lt1>
          <a:srgbClr val="FFD700"/>
        </a:lt1>
        <a:dk2>
          <a:srgbClr val="000000"/>
        </a:dk2>
        <a:lt2>
          <a:srgbClr val="999999"/>
        </a:lt2>
        <a:accent1>
          <a:srgbClr val="F9FF3D"/>
        </a:accent1>
        <a:accent2>
          <a:srgbClr val="E29F1D"/>
        </a:accent2>
        <a:accent3>
          <a:srgbClr val="FFE8AA"/>
        </a:accent3>
        <a:accent4>
          <a:srgbClr val="000000"/>
        </a:accent4>
        <a:accent5>
          <a:srgbClr val="FBFFAF"/>
        </a:accent5>
        <a:accent6>
          <a:srgbClr val="CD9019"/>
        </a:accent6>
        <a:hlink>
          <a:srgbClr val="C2A300"/>
        </a:hlink>
        <a:folHlink>
          <a:srgbClr val="77691C"/>
        </a:folHlink>
      </a:clrScheme>
      <a:clrMap bg1="lt1" tx1="dk1" bg2="lt2" tx2="dk2" accent1="accent1" accent2="accent2" accent3="accent3" accent4="accent4" accent5="accent5" accent6="accent6" hlink="hlink" folHlink="folHlink"/>
    </a:extraClrScheme>
    <a:extraClrScheme>
      <a:clrScheme name="Motív Office 2">
        <a:dk1>
          <a:srgbClr val="000000"/>
        </a:dk1>
        <a:lt1>
          <a:srgbClr val="FFD700"/>
        </a:lt1>
        <a:dk2>
          <a:srgbClr val="000000"/>
        </a:dk2>
        <a:lt2>
          <a:srgbClr val="999999"/>
        </a:lt2>
        <a:accent1>
          <a:srgbClr val="F4FF00"/>
        </a:accent1>
        <a:accent2>
          <a:srgbClr val="FFC247"/>
        </a:accent2>
        <a:accent3>
          <a:srgbClr val="FFE8AA"/>
        </a:accent3>
        <a:accent4>
          <a:srgbClr val="000000"/>
        </a:accent4>
        <a:accent5>
          <a:srgbClr val="F8FFAA"/>
        </a:accent5>
        <a:accent6>
          <a:srgbClr val="E7B03F"/>
        </a:accent6>
        <a:hlink>
          <a:srgbClr val="B49700"/>
        </a:hlink>
        <a:folHlink>
          <a:srgbClr val="B47400"/>
        </a:folHlink>
      </a:clrScheme>
      <a:clrMap bg1="lt1" tx1="dk1" bg2="lt2" tx2="dk2" accent1="accent1" accent2="accent2" accent3="accent3" accent4="accent4" accent5="accent5" accent6="accent6" hlink="hlink" folHlink="folHlink"/>
    </a:extraClrScheme>
    <a:extraClrScheme>
      <a:clrScheme name="Motív Office 3">
        <a:dk1>
          <a:srgbClr val="000000"/>
        </a:dk1>
        <a:lt1>
          <a:srgbClr val="FFD700"/>
        </a:lt1>
        <a:dk2>
          <a:srgbClr val="000000"/>
        </a:dk2>
        <a:lt2>
          <a:srgbClr val="999999"/>
        </a:lt2>
        <a:accent1>
          <a:srgbClr val="F4FF00"/>
        </a:accent1>
        <a:accent2>
          <a:srgbClr val="FFA50A"/>
        </a:accent2>
        <a:accent3>
          <a:srgbClr val="FFE8AA"/>
        </a:accent3>
        <a:accent4>
          <a:srgbClr val="000000"/>
        </a:accent4>
        <a:accent5>
          <a:srgbClr val="F8FFAA"/>
        </a:accent5>
        <a:accent6>
          <a:srgbClr val="E79508"/>
        </a:accent6>
        <a:hlink>
          <a:srgbClr val="930CCE"/>
        </a:hlink>
        <a:folHlink>
          <a:srgbClr val="0C48CE"/>
        </a:folHlink>
      </a:clrScheme>
      <a:clrMap bg1="lt1" tx1="dk1" bg2="lt2" tx2="dk2" accent1="accent1" accent2="accent2" accent3="accent3" accent4="accent4" accent5="accent5" accent6="accent6" hlink="hlink" folHlink="folHlink"/>
    </a:extraClrScheme>
    <a:extraClrScheme>
      <a:clrScheme name="Motív Office 4">
        <a:dk1>
          <a:srgbClr val="000000"/>
        </a:dk1>
        <a:lt1>
          <a:srgbClr val="FFD700"/>
        </a:lt1>
        <a:dk2>
          <a:srgbClr val="000000"/>
        </a:dk2>
        <a:lt2>
          <a:srgbClr val="999999"/>
        </a:lt2>
        <a:accent1>
          <a:srgbClr val="0DE63F"/>
        </a:accent1>
        <a:accent2>
          <a:srgbClr val="F3DC1A"/>
        </a:accent2>
        <a:accent3>
          <a:srgbClr val="FFE8AA"/>
        </a:accent3>
        <a:accent4>
          <a:srgbClr val="000000"/>
        </a:accent4>
        <a:accent5>
          <a:srgbClr val="AAF0AF"/>
        </a:accent5>
        <a:accent6>
          <a:srgbClr val="DCC716"/>
        </a:accent6>
        <a:hlink>
          <a:srgbClr val="320CCE"/>
        </a:hlink>
        <a:folHlink>
          <a:srgbClr val="D02C0B"/>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038abstractgold</Template>
  <TotalTime>251</TotalTime>
  <Words>562</Words>
  <Application>Microsoft Office PowerPoint</Application>
  <PresentationFormat>Předvádění na obrazovce (4:3)</PresentationFormat>
  <Paragraphs>40</Paragraphs>
  <Slides>12</Slides>
  <Notes>0</Notes>
  <HiddenSlides>0</HiddenSlides>
  <MMClips>0</MMClips>
  <ScaleCrop>false</ScaleCrop>
  <HeadingPairs>
    <vt:vector size="4" baseType="variant">
      <vt:variant>
        <vt:lpstr>Motiv</vt:lpstr>
      </vt:variant>
      <vt:variant>
        <vt:i4>1</vt:i4>
      </vt:variant>
      <vt:variant>
        <vt:lpstr>Nadpisy snímků</vt:lpstr>
      </vt:variant>
      <vt:variant>
        <vt:i4>12</vt:i4>
      </vt:variant>
    </vt:vector>
  </HeadingPairs>
  <TitlesOfParts>
    <vt:vector size="13" baseType="lpstr">
      <vt:lpstr>038abstractgold</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PC13</dc:creator>
  <cp:lastModifiedBy>User</cp:lastModifiedBy>
  <cp:revision>31</cp:revision>
  <dcterms:created xsi:type="dcterms:W3CDTF">2010-06-03T07:00:51Z</dcterms:created>
  <dcterms:modified xsi:type="dcterms:W3CDTF">2011-05-26T08:09:30Z</dcterms:modified>
</cp:coreProperties>
</file>